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73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87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0B5C-6B7A-4A78-8396-A90189876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2C263-B4C7-49E5-896B-F4689A56A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A54C2-4111-485F-8126-FA8257CD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1164E-A943-4210-A94A-C234E2E8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6D725-25F8-4F46-B2F2-370EFE00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05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2468-9B7F-49D7-BDF8-5F3EF73E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97A0C-FE6A-47E0-BFC6-3F33A19A0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B6C0F-D688-408C-B917-5F6F9F47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1DF0D-09D9-40FF-938D-5454A617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249EA-486B-4876-BB1C-AC79FBC0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27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9A5AE-D02C-42B7-8155-E7326E9FF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044DD-F7F9-44CD-A1A8-87BFA551E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8461F-F7AF-4BA0-8CCC-AC4B47EE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80623-62D7-4EF0-950D-CED66FCD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0A58-09E8-48DB-A6CF-1C7DA3F6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53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3B3E-54C8-496D-8520-07CED89E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4564-EDA3-4309-A29E-B93576425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FF21-31A5-4FF1-8C06-B9667FB72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DECB3-A716-4FB5-8143-14946DDE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51A5B-55F0-4FAB-96FB-EF8CD7AD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2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EEB3-116C-4B27-A534-CF1AFEB7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E263A-FD2E-410B-99A4-E46C1D96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20BB5-5E7A-4208-BF65-91D88E7F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DF12-687A-46BA-A825-7049D5BD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498CC-39E7-4D7D-B3F8-900FDD88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31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01C9-5E5F-44DE-9858-D9F56467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40A32-2EB6-449B-938E-1B4BDEF24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020AB-6DA6-4055-8632-8E2B0169B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259CF-D3EC-41F6-BF8F-C30BD0256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B7EA5-FDF6-4A37-8FF1-A519417DA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42F78-B021-43B4-8DD8-CCE64072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8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5A86C-E28A-4A4D-803A-66DF5F70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9E209-11A9-4063-BE29-4EE1D11DB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FEBA0-A994-43B0-A071-5CE978086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0D797-3F78-4510-90E1-7005F3FB6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295D3-30C7-4DB9-97C6-93B07E2D3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7F19F-18CF-4F67-81A4-373E2B5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C4AE72-BA21-4C70-B093-3896098F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80CE7-8246-44B4-96D8-4DFCFBD5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76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6116-66DE-4CE6-BBC6-0BB93400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03587-EE00-413E-AB7B-BF50318F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B4C97-B811-4418-ACE1-1D947B18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A61FC-0A65-4CB4-A71D-E689A205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26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A2013-71DD-4B3D-B511-0452C130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CE93B-D323-441D-929F-8C642049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8C90D-579E-4078-9505-8B8A9D6D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30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B5E1-C344-4761-B2F2-3D84CB79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60CA-E110-4C05-9977-DF6846292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7FEE2-0593-4225-BF11-26224C01C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8F27C-F1E9-4CD4-A95C-6C241723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6720C-2B63-4A05-8FD4-E309F91C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CD0C7-8AF2-4E82-97D4-F93D076E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42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7143-A7D9-4DBE-8709-48426D72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F94E1-C9DB-4366-8018-F9490991A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5A3E9-9A8D-4248-98D0-67CD7213A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FAC21-E53B-4DB8-916A-F336C5D5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812D7-2C36-4F0C-B16F-8AED24B4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E4DB0-E53B-4FA6-8D9C-58C8B9D5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91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0025B-4417-4E03-88BD-CA343AA9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AA718-419F-431D-A465-582CC80BB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75500-2AEB-40DB-9C43-31EB72AEF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522D3-A0DC-4853-9431-D16A6CC3F6BC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B956E-9DC4-4838-9A4D-7BC64F608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FCECF-44FE-4DE4-AECD-90FB5A68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2F239-EE9E-428C-B1F0-EF41457D3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99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F72C7607-1D6D-4D8A-9D90-AF8FAF609C4E}"/>
              </a:ext>
            </a:extLst>
          </p:cNvPr>
          <p:cNvSpPr/>
          <p:nvPr/>
        </p:nvSpPr>
        <p:spPr>
          <a:xfrm>
            <a:off x="9679343" y="5523945"/>
            <a:ext cx="3798171" cy="11025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B643A6-82B7-4E8D-8BE4-BFADE1240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56" b="91000" l="37778" r="77556">
                        <a14:foregroundMark x1="42222" y1="45667" x2="43000" y2="41556"/>
                        <a14:foregroundMark x1="47889" y1="40444" x2="51333" y2="43667"/>
                        <a14:foregroundMark x1="48556" y1="34000" x2="53444" y2="34556"/>
                        <a14:foregroundMark x1="65556" y1="50000" x2="74222" y2="48556"/>
                        <a14:foregroundMark x1="65778" y1="48778" x2="68000" y2="48778"/>
                        <a14:foregroundMark x1="65667" y1="48222" x2="68111" y2="48444"/>
                        <a14:foregroundMark x1="65889" y1="51667" x2="67222" y2="51000"/>
                        <a14:foregroundMark x1="46111" y1="58222" x2="49000" y2="61889"/>
                        <a14:foregroundMark x1="46000" y1="85444" x2="42111" y2="88111"/>
                        <a14:foregroundMark x1="41111" y1="88333" x2="42111" y2="86667"/>
                        <a14:foregroundMark x1="58667" y1="84333" x2="61778" y2="86333"/>
                        <a14:foregroundMark x1="60333" y1="84778" x2="62778" y2="86333"/>
                        <a14:foregroundMark x1="63000" y1="86333" x2="58889" y2="83778"/>
                        <a14:backgroundMark x1="62222" y1="84778" x2="62111" y2="84667"/>
                        <a14:backgroundMark x1="62111" y1="84667" x2="62111" y2="84667"/>
                        <a14:backgroundMark x1="61444" y1="84556" x2="61444" y2="84556"/>
                        <a14:backgroundMark x1="45333" y1="53778" x2="45111" y2="52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8201" y="797568"/>
            <a:ext cx="5825884" cy="5981362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6D083F1F-74C0-44E1-856E-3DC5FE590C5E}"/>
              </a:ext>
            </a:extLst>
          </p:cNvPr>
          <p:cNvSpPr/>
          <p:nvPr/>
        </p:nvSpPr>
        <p:spPr>
          <a:xfrm>
            <a:off x="-1347083" y="5592954"/>
            <a:ext cx="3798171" cy="11025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9D016-2037-441E-9E63-699B49FC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56" b="91000" l="37778" r="77556">
                        <a14:foregroundMark x1="42222" y1="45667" x2="43000" y2="41556"/>
                        <a14:foregroundMark x1="47889" y1="40444" x2="51333" y2="43667"/>
                        <a14:foregroundMark x1="48556" y1="34000" x2="53444" y2="34556"/>
                        <a14:foregroundMark x1="65556" y1="50000" x2="74222" y2="48556"/>
                        <a14:foregroundMark x1="65778" y1="48778" x2="68000" y2="48778"/>
                        <a14:foregroundMark x1="65667" y1="48222" x2="68111" y2="48444"/>
                        <a14:foregroundMark x1="65889" y1="51667" x2="67222" y2="51000"/>
                        <a14:foregroundMark x1="46111" y1="58222" x2="49000" y2="61889"/>
                        <a14:foregroundMark x1="46000" y1="85444" x2="42111" y2="88111"/>
                        <a14:foregroundMark x1="41111" y1="88333" x2="42111" y2="86667"/>
                        <a14:foregroundMark x1="58667" y1="84333" x2="61778" y2="86333"/>
                        <a14:foregroundMark x1="60333" y1="84778" x2="62778" y2="86333"/>
                        <a14:foregroundMark x1="63000" y1="86333" x2="58889" y2="83778"/>
                        <a14:backgroundMark x1="62222" y1="84778" x2="62111" y2="84667"/>
                        <a14:backgroundMark x1="62111" y1="84667" x2="62111" y2="84667"/>
                        <a14:backgroundMark x1="61444" y1="84556" x2="61444" y2="84556"/>
                        <a14:backgroundMark x1="45333" y1="53778" x2="45111" y2="52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9798" y="732277"/>
            <a:ext cx="5825884" cy="5981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D53530-4AB0-4852-940F-1D973102E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833" y1="50890" x2="17500" y2="40925"/>
                        <a14:foregroundMark x1="10714" y1="43950" x2="14286" y2="39680"/>
                        <a14:foregroundMark x1="9881" y1="39324" x2="11429" y2="42527"/>
                        <a14:foregroundMark x1="14405" y1="38790" x2="12143" y2="36833"/>
                        <a14:foregroundMark x1="20357" y1="39858" x2="15238" y2="38434"/>
                        <a14:foregroundMark x1="3214" y1="63523" x2="6786" y2="70285"/>
                        <a14:foregroundMark x1="18810" y1="94306" x2="58333" y2="81317"/>
                        <a14:foregroundMark x1="83214" y1="58363" x2="88452" y2="57117"/>
                        <a14:foregroundMark x1="88452" y1="57117" x2="90833" y2="58185"/>
                        <a14:foregroundMark x1="90833" y1="58185" x2="92024" y2="58719"/>
                        <a14:foregroundMark x1="85476" y1="48221" x2="90119" y2="46441"/>
                        <a14:foregroundMark x1="90119" y1="46441" x2="85714" y2="43060"/>
                        <a14:foregroundMark x1="85714" y1="43060" x2="64048" y2="20996"/>
                        <a14:foregroundMark x1="60238" y1="19217" x2="40952" y2="8897"/>
                        <a14:foregroundMark x1="40714" y1="8363" x2="40952" y2="16014"/>
                        <a14:foregroundMark x1="69881" y1="20285" x2="80833" y2="29004"/>
                        <a14:foregroundMark x1="21071" y1="26690" x2="19643" y2="25089"/>
                        <a14:foregroundMark x1="19643" y1="25089" x2="17738" y2="23132"/>
                        <a14:foregroundMark x1="20833" y1="23488" x2="19881" y2="23310"/>
                        <a14:foregroundMark x1="20000" y1="23310" x2="18810" y2="21886"/>
                        <a14:foregroundMark x1="21548" y1="19395" x2="20833" y2="18505"/>
                        <a14:foregroundMark x1="23810" y1="23488" x2="23810" y2="23488"/>
                        <a14:foregroundMark x1="23810" y1="29893" x2="21071" y2="26690"/>
                        <a14:foregroundMark x1="25833" y1="29181" x2="20833" y2="24021"/>
                        <a14:foregroundMark x1="88571" y1="48754" x2="90833" y2="49644"/>
                        <a14:foregroundMark x1="90833" y1="50000" x2="88214" y2="50890"/>
                        <a14:foregroundMark x1="90357" y1="50000" x2="91548" y2="49822"/>
                        <a14:foregroundMark x1="85833" y1="37722" x2="87857" y2="37900"/>
                        <a14:foregroundMark x1="82381" y1="34164" x2="85714" y2="33630"/>
                        <a14:foregroundMark x1="81429" y1="30427" x2="83452" y2="29715"/>
                        <a14:foregroundMark x1="86429" y1="59431" x2="91190" y2="62278"/>
                        <a14:foregroundMark x1="91190" y1="62456" x2="91667" y2="62633"/>
                        <a14:foregroundMark x1="84643" y1="53559" x2="89762" y2="56940"/>
                        <a14:backgroundMark x1="34762" y1="46441" x2="35595" y2="47687"/>
                        <a14:backgroundMark x1="29881" y1="40569" x2="22619" y2="34520"/>
                        <a14:backgroundMark x1="17976" y1="21708" x2="20595" y2="25267"/>
                        <a14:backgroundMark x1="20714" y1="25267" x2="23571" y2="28114"/>
                        <a14:backgroundMark x1="23571" y1="28114" x2="25357" y2="29715"/>
                        <a14:backgroundMark x1="19048" y1="20641" x2="27024" y2="29004"/>
                        <a14:backgroundMark x1="27143" y1="29181" x2="27857" y2="29715"/>
                        <a14:backgroundMark x1="24286" y1="20641" x2="24881" y2="21530"/>
                        <a14:backgroundMark x1="39048" y1="14057" x2="39048" y2="14057"/>
                        <a14:backgroundMark x1="32500" y1="11210" x2="38810" y2="15480"/>
                        <a14:backgroundMark x1="39048" y1="14947" x2="39405" y2="16192"/>
                        <a14:backgroundMark x1="39524" y1="16370" x2="39881" y2="13701"/>
                        <a14:backgroundMark x1="40119" y1="15480" x2="40238" y2="17082"/>
                        <a14:backgroundMark x1="40238" y1="5160" x2="47381" y2="9609"/>
                        <a14:backgroundMark x1="45833" y1="10498" x2="42381" y2="8541"/>
                        <a14:backgroundMark x1="71190" y1="18505" x2="70000" y2="18861"/>
                        <a14:backgroundMark x1="90833" y1="50890" x2="86071" y2="53381"/>
                        <a14:backgroundMark x1="86548" y1="34164" x2="86190" y2="36121"/>
                        <a14:backgroundMark x1="85952" y1="35409" x2="85238" y2="35409"/>
                        <a14:backgroundMark x1="85238" y1="35409" x2="85714" y2="35943"/>
                        <a14:backgroundMark x1="88095" y1="39146" x2="85952" y2="40391"/>
                        <a14:backgroundMark x1="85714" y1="40569" x2="85476" y2="40569"/>
                        <a14:backgroundMark x1="86548" y1="38790" x2="87857" y2="37722"/>
                        <a14:backgroundMark x1="87857" y1="37900" x2="87857" y2="38256"/>
                        <a14:backgroundMark x1="85714" y1="33096" x2="83214" y2="31851"/>
                        <a14:backgroundMark x1="82619" y1="32384" x2="85595" y2="33808"/>
                        <a14:backgroundMark x1="92262" y1="62633" x2="87024" y2="59075"/>
                        <a14:backgroundMark x1="86667" y1="52669" x2="85119" y2="53203"/>
                        <a14:backgroundMark x1="84881" y1="53559" x2="88810" y2="56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72" y="1766616"/>
            <a:ext cx="1647957" cy="11025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223F5B-B00A-4A81-BD20-A53C400E5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66" y="0"/>
            <a:ext cx="1309974" cy="1102561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5D7AAD52-5144-4E27-B9C3-C5456112B9D8}"/>
              </a:ext>
            </a:extLst>
          </p:cNvPr>
          <p:cNvSpPr/>
          <p:nvPr/>
        </p:nvSpPr>
        <p:spPr>
          <a:xfrm rot="16200000">
            <a:off x="2268081" y="1330893"/>
            <a:ext cx="592945" cy="207391"/>
          </a:xfrm>
          <a:prstGeom prst="leftArrow">
            <a:avLst>
              <a:gd name="adj1" fmla="val 50000"/>
              <a:gd name="adj2" fmla="val 1108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CB7FEF8B-AFB3-42C6-B886-05A3A7539CAB}"/>
              </a:ext>
            </a:extLst>
          </p:cNvPr>
          <p:cNvSpPr/>
          <p:nvPr/>
        </p:nvSpPr>
        <p:spPr>
          <a:xfrm rot="16200000">
            <a:off x="2262920" y="3023669"/>
            <a:ext cx="593499" cy="217162"/>
          </a:xfrm>
          <a:prstGeom prst="leftArrow">
            <a:avLst>
              <a:gd name="adj1" fmla="val 50000"/>
              <a:gd name="adj2" fmla="val 1108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A606DC-3C1F-4329-99A9-5C2AA4735877}"/>
              </a:ext>
            </a:extLst>
          </p:cNvPr>
          <p:cNvGrpSpPr/>
          <p:nvPr/>
        </p:nvGrpSpPr>
        <p:grpSpPr>
          <a:xfrm>
            <a:off x="1708911" y="3533233"/>
            <a:ext cx="1918676" cy="1364917"/>
            <a:chOff x="1708911" y="3533233"/>
            <a:chExt cx="1918676" cy="13649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35B093-1B2B-4E1F-8DFB-42096C418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911" y="3533233"/>
              <a:ext cx="1918676" cy="136491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23016B-8FAD-4875-9B9E-252403B58BBC}"/>
                </a:ext>
              </a:extLst>
            </p:cNvPr>
            <p:cNvSpPr txBox="1"/>
            <p:nvPr/>
          </p:nvSpPr>
          <p:spPr>
            <a:xfrm>
              <a:off x="1878072" y="3679453"/>
              <a:ext cx="164795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“We need to bring android and chrome to every screen that matters foe users, which is why we focused on phone, wearables, cars, television, laptops and  even your workspace.”</a:t>
              </a:r>
              <a:endParaRPr lang="en-IN" sz="900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F6A7F18-3831-4CBE-AE60-EC3D3FB155B9}"/>
              </a:ext>
            </a:extLst>
          </p:cNvPr>
          <p:cNvSpPr/>
          <p:nvPr/>
        </p:nvSpPr>
        <p:spPr>
          <a:xfrm>
            <a:off x="1852830" y="4132633"/>
            <a:ext cx="1630837" cy="1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7EBC3BBD-D7AF-4842-AB77-5C95DE17C0F3}"/>
              </a:ext>
            </a:extLst>
          </p:cNvPr>
          <p:cNvSpPr/>
          <p:nvPr/>
        </p:nvSpPr>
        <p:spPr>
          <a:xfrm rot="16200000">
            <a:off x="2243513" y="5092219"/>
            <a:ext cx="593499" cy="217162"/>
          </a:xfrm>
          <a:prstGeom prst="leftArrow">
            <a:avLst>
              <a:gd name="adj1" fmla="val 50000"/>
              <a:gd name="adj2" fmla="val 1108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8E45D7-BB08-42BE-9F3C-6230B7E37676}"/>
              </a:ext>
            </a:extLst>
          </p:cNvPr>
          <p:cNvGrpSpPr/>
          <p:nvPr/>
        </p:nvGrpSpPr>
        <p:grpSpPr>
          <a:xfrm>
            <a:off x="1665517" y="5519693"/>
            <a:ext cx="1857069" cy="1298072"/>
            <a:chOff x="1665517" y="5519693"/>
            <a:chExt cx="1857069" cy="129807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11B897A-148D-44C8-97B0-AA4D2B1A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517" y="5519693"/>
              <a:ext cx="1857069" cy="129807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C211FE-E850-4E2F-A833-4DF622227665}"/>
                </a:ext>
              </a:extLst>
            </p:cNvPr>
            <p:cNvSpPr txBox="1"/>
            <p:nvPr/>
          </p:nvSpPr>
          <p:spPr>
            <a:xfrm>
              <a:off x="1824865" y="5563225"/>
              <a:ext cx="164795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“We need to bring android and chrome to every screen that matters foe users, which is why we focused on phone, wearables, cars, television, laptops and  even your workspace.”</a:t>
              </a:r>
              <a:endParaRPr lang="en-IN" sz="900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22F8101-ADD5-4D08-9786-5F691CD4F3BC}"/>
              </a:ext>
            </a:extLst>
          </p:cNvPr>
          <p:cNvSpPr/>
          <p:nvPr/>
        </p:nvSpPr>
        <p:spPr>
          <a:xfrm>
            <a:off x="1881920" y="6294392"/>
            <a:ext cx="504000" cy="1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C71A3C-33AD-4555-BFAC-D62FA2554E72}"/>
              </a:ext>
            </a:extLst>
          </p:cNvPr>
          <p:cNvSpPr txBox="1"/>
          <p:nvPr/>
        </p:nvSpPr>
        <p:spPr>
          <a:xfrm>
            <a:off x="3723588" y="232947"/>
            <a:ext cx="1480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BOOK</a:t>
            </a:r>
            <a:endParaRPr lang="en-IN" sz="24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22CA33-F330-4E12-878A-9C3C9F356485}"/>
              </a:ext>
            </a:extLst>
          </p:cNvPr>
          <p:cNvSpPr txBox="1"/>
          <p:nvPr/>
        </p:nvSpPr>
        <p:spPr>
          <a:xfrm>
            <a:off x="3723588" y="2087064"/>
            <a:ext cx="208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CHAPTERS</a:t>
            </a:r>
            <a:endParaRPr lang="en-IN" sz="24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2B60D4-DFA1-4577-8F17-64D0C112DB11}"/>
              </a:ext>
            </a:extLst>
          </p:cNvPr>
          <p:cNvSpPr txBox="1"/>
          <p:nvPr/>
        </p:nvSpPr>
        <p:spPr>
          <a:xfrm>
            <a:off x="3912124" y="3941181"/>
            <a:ext cx="208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LINES</a:t>
            </a:r>
            <a:endParaRPr lang="en-IN" sz="24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CB4ED9-3A70-4D67-A9CA-963D5ECE626B}"/>
              </a:ext>
            </a:extLst>
          </p:cNvPr>
          <p:cNvSpPr txBox="1"/>
          <p:nvPr/>
        </p:nvSpPr>
        <p:spPr>
          <a:xfrm>
            <a:off x="3912124" y="5795298"/>
            <a:ext cx="208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WORDS</a:t>
            </a:r>
            <a:endParaRPr lang="en-IN" sz="24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884FE1-B039-4103-81C0-00106311DD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222" b="64889" l="9778" r="89778">
                        <a14:foregroundMark x1="39556" y1="43111" x2="42222" y2="52000"/>
                        <a14:foregroundMark x1="48889" y1="47111" x2="47111" y2="48000"/>
                        <a14:foregroundMark x1="49778" y1="47111" x2="48444" y2="46667"/>
                        <a14:foregroundMark x1="55111" y1="47111" x2="55556" y2="56444"/>
                        <a14:foregroundMark x1="60444" y1="43111" x2="66222" y2="44000"/>
                        <a14:foregroundMark x1="67556" y1="47111" x2="68000" y2="56889"/>
                        <a14:foregroundMark x1="75556" y1="43111" x2="75556" y2="56444"/>
                        <a14:foregroundMark x1="86222" y1="47111" x2="84444" y2="47556"/>
                        <a14:foregroundMark x1="87556" y1="47556" x2="86222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88" y="-435343"/>
            <a:ext cx="2252907" cy="2252907"/>
          </a:xfrm>
          <a:prstGeom prst="rect">
            <a:avLst/>
          </a:prstGeom>
        </p:spPr>
      </p:pic>
      <p:sp>
        <p:nvSpPr>
          <p:cNvPr id="46" name="Arrow: Left 45">
            <a:extLst>
              <a:ext uri="{FF2B5EF4-FFF2-40B4-BE49-F238E27FC236}">
                <a16:creationId xmlns:a16="http://schemas.microsoft.com/office/drawing/2014/main" id="{0912009A-F2E6-4029-80E5-419B220CA1E7}"/>
              </a:ext>
            </a:extLst>
          </p:cNvPr>
          <p:cNvSpPr/>
          <p:nvPr/>
        </p:nvSpPr>
        <p:spPr>
          <a:xfrm rot="16200000">
            <a:off x="9207570" y="1357649"/>
            <a:ext cx="592945" cy="207391"/>
          </a:xfrm>
          <a:prstGeom prst="leftArrow">
            <a:avLst>
              <a:gd name="adj1" fmla="val 50000"/>
              <a:gd name="adj2" fmla="val 1108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418C679-BB0D-40EB-942A-C5FFCDBB53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19753" r="22897" b="12464"/>
          <a:stretch/>
        </p:blipFill>
        <p:spPr>
          <a:xfrm>
            <a:off x="8481284" y="1877312"/>
            <a:ext cx="2119325" cy="111162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17F027-27FC-44C0-9F2B-D2FF06EDBE1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50797" r="47803" b="43974"/>
          <a:stretch/>
        </p:blipFill>
        <p:spPr>
          <a:xfrm>
            <a:off x="8481284" y="4150633"/>
            <a:ext cx="2252907" cy="294266"/>
          </a:xfrm>
          <a:prstGeom prst="rect">
            <a:avLst/>
          </a:prstGeom>
        </p:spPr>
      </p:pic>
      <p:sp>
        <p:nvSpPr>
          <p:cNvPr id="53" name="Arrow: Left 52">
            <a:extLst>
              <a:ext uri="{FF2B5EF4-FFF2-40B4-BE49-F238E27FC236}">
                <a16:creationId xmlns:a16="http://schemas.microsoft.com/office/drawing/2014/main" id="{FB263C01-D7AB-4093-B85D-A324C8E49FA0}"/>
              </a:ext>
            </a:extLst>
          </p:cNvPr>
          <p:cNvSpPr/>
          <p:nvPr/>
        </p:nvSpPr>
        <p:spPr>
          <a:xfrm rot="16200000">
            <a:off x="9207570" y="3373287"/>
            <a:ext cx="592945" cy="207391"/>
          </a:xfrm>
          <a:prstGeom prst="leftArrow">
            <a:avLst>
              <a:gd name="adj1" fmla="val 50000"/>
              <a:gd name="adj2" fmla="val 1108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Arrow: Left 53">
            <a:extLst>
              <a:ext uri="{FF2B5EF4-FFF2-40B4-BE49-F238E27FC236}">
                <a16:creationId xmlns:a16="http://schemas.microsoft.com/office/drawing/2014/main" id="{90197681-381A-4A01-9A22-0FDFFA8DCC15}"/>
              </a:ext>
            </a:extLst>
          </p:cNvPr>
          <p:cNvSpPr/>
          <p:nvPr/>
        </p:nvSpPr>
        <p:spPr>
          <a:xfrm rot="16200000">
            <a:off x="9279175" y="4996486"/>
            <a:ext cx="592945" cy="207391"/>
          </a:xfrm>
          <a:prstGeom prst="leftArrow">
            <a:avLst>
              <a:gd name="adj1" fmla="val 50000"/>
              <a:gd name="adj2" fmla="val 1108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D26324-31FB-449E-B5C0-D760A282FE50}"/>
              </a:ext>
            </a:extLst>
          </p:cNvPr>
          <p:cNvSpPr txBox="1"/>
          <p:nvPr/>
        </p:nvSpPr>
        <p:spPr>
          <a:xfrm>
            <a:off x="9199382" y="5655208"/>
            <a:ext cx="169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public</a:t>
            </a:r>
            <a:endParaRPr lang="en-IN" sz="2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2A4479-66BA-4FCD-BBA7-E1E045BEC439}"/>
              </a:ext>
            </a:extLst>
          </p:cNvPr>
          <p:cNvSpPr txBox="1"/>
          <p:nvPr/>
        </p:nvSpPr>
        <p:spPr>
          <a:xfrm>
            <a:off x="6302540" y="463779"/>
            <a:ext cx="21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SOFTWARE</a:t>
            </a:r>
            <a:endParaRPr lang="en-IN" sz="24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2FD09-E655-4AF8-8A9C-BD5E8D58A457}"/>
              </a:ext>
            </a:extLst>
          </p:cNvPr>
          <p:cNvSpPr txBox="1"/>
          <p:nvPr/>
        </p:nvSpPr>
        <p:spPr>
          <a:xfrm>
            <a:off x="6239265" y="2087064"/>
            <a:ext cx="21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PROGRAM</a:t>
            </a:r>
            <a:endParaRPr lang="en-IN" sz="24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FC484D-9B6D-4D52-AFF5-B9CE7FB1C238}"/>
              </a:ext>
            </a:extLst>
          </p:cNvPr>
          <p:cNvSpPr txBox="1"/>
          <p:nvPr/>
        </p:nvSpPr>
        <p:spPr>
          <a:xfrm>
            <a:off x="6167894" y="4078439"/>
            <a:ext cx="2367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STATEMENT</a:t>
            </a:r>
            <a:endParaRPr lang="en-IN" sz="24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8FD8A2-0716-4C31-B6FF-231C5D444B38}"/>
              </a:ext>
            </a:extLst>
          </p:cNvPr>
          <p:cNvSpPr txBox="1"/>
          <p:nvPr/>
        </p:nvSpPr>
        <p:spPr>
          <a:xfrm>
            <a:off x="6730903" y="5759321"/>
            <a:ext cx="2367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TOKEN</a:t>
            </a:r>
            <a:endParaRPr lang="en-IN" sz="24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E6DF24-6056-43ED-82EC-446E86D99739}"/>
              </a:ext>
            </a:extLst>
          </p:cNvPr>
          <p:cNvSpPr txBox="1"/>
          <p:nvPr/>
        </p:nvSpPr>
        <p:spPr>
          <a:xfrm>
            <a:off x="4200603" y="3020088"/>
            <a:ext cx="3832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solidFill>
                  <a:srgbClr val="7030A0"/>
                </a:solidFill>
              </a:rPr>
              <a:t>AS SAME AS</a:t>
            </a:r>
            <a:endParaRPr lang="en-IN" sz="4800" b="1" u="sng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4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20" grpId="0" animBg="1"/>
      <p:bldP spid="21" grpId="0" animBg="1"/>
      <p:bldP spid="24" grpId="0" animBg="1"/>
      <p:bldP spid="25" grpId="0" animBg="1"/>
      <p:bldP spid="29" grpId="0" animBg="1"/>
      <p:bldP spid="32" grpId="0"/>
      <p:bldP spid="33" grpId="0"/>
      <p:bldP spid="34" grpId="0"/>
      <p:bldP spid="35" grpId="0"/>
      <p:bldP spid="46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1"/>
      <p:bldP spid="60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5000">
              <a:srgbClr val="A3AEBD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EBB837-FB1D-45C5-9670-A2547A8186CE}"/>
              </a:ext>
            </a:extLst>
          </p:cNvPr>
          <p:cNvCxnSpPr>
            <a:cxnSpLocks/>
          </p:cNvCxnSpPr>
          <p:nvPr/>
        </p:nvCxnSpPr>
        <p:spPr>
          <a:xfrm flipV="1">
            <a:off x="2477345" y="2146549"/>
            <a:ext cx="2135772" cy="14095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C11B00-A41C-45C0-840E-F7ED9813DD5E}"/>
              </a:ext>
            </a:extLst>
          </p:cNvPr>
          <p:cNvCxnSpPr>
            <a:cxnSpLocks/>
          </p:cNvCxnSpPr>
          <p:nvPr/>
        </p:nvCxnSpPr>
        <p:spPr>
          <a:xfrm flipV="1">
            <a:off x="2655253" y="3403699"/>
            <a:ext cx="2193838" cy="608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C1B3B3-F88B-43D7-8E71-161775B8FC0B}"/>
              </a:ext>
            </a:extLst>
          </p:cNvPr>
          <p:cNvCxnSpPr>
            <a:cxnSpLocks/>
          </p:cNvCxnSpPr>
          <p:nvPr/>
        </p:nvCxnSpPr>
        <p:spPr>
          <a:xfrm flipV="1">
            <a:off x="2477345" y="1281654"/>
            <a:ext cx="1486411" cy="17297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D5A6A7-F6EC-44E3-8168-D01C8CB7D563}"/>
              </a:ext>
            </a:extLst>
          </p:cNvPr>
          <p:cNvCxnSpPr>
            <a:cxnSpLocks/>
          </p:cNvCxnSpPr>
          <p:nvPr/>
        </p:nvCxnSpPr>
        <p:spPr>
          <a:xfrm>
            <a:off x="1941182" y="3870613"/>
            <a:ext cx="2324016" cy="15373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CD4B3E-7083-43BA-B1D3-D7E0F71C78F6}"/>
              </a:ext>
            </a:extLst>
          </p:cNvPr>
          <p:cNvCxnSpPr>
            <a:cxnSpLocks/>
          </p:cNvCxnSpPr>
          <p:nvPr/>
        </p:nvCxnSpPr>
        <p:spPr>
          <a:xfrm>
            <a:off x="2767617" y="3700787"/>
            <a:ext cx="1969109" cy="69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BDDDF64-D31F-47F5-8527-E931BA2CD1D1}"/>
              </a:ext>
            </a:extLst>
          </p:cNvPr>
          <p:cNvSpPr/>
          <p:nvPr/>
        </p:nvSpPr>
        <p:spPr>
          <a:xfrm>
            <a:off x="680302" y="1937610"/>
            <a:ext cx="3236976" cy="3236976"/>
          </a:xfrm>
          <a:prstGeom prst="ellipse">
            <a:avLst/>
          </a:prstGeom>
          <a:gradFill flip="none" rotWithShape="1">
            <a:gsLst>
              <a:gs pos="32000">
                <a:srgbClr val="00B0F0"/>
              </a:gs>
              <a:gs pos="95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76BC0A-319E-4D10-859F-7E7FE787606D}"/>
              </a:ext>
            </a:extLst>
          </p:cNvPr>
          <p:cNvGrpSpPr/>
          <p:nvPr/>
        </p:nvGrpSpPr>
        <p:grpSpPr>
          <a:xfrm>
            <a:off x="1297522" y="2545000"/>
            <a:ext cx="2002536" cy="2002536"/>
            <a:chOff x="2544431" y="2570301"/>
            <a:chExt cx="2002536" cy="200253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B5BC9CF-29BD-49BE-A8AA-221A67185914}"/>
                </a:ext>
              </a:extLst>
            </p:cNvPr>
            <p:cNvSpPr/>
            <p:nvPr/>
          </p:nvSpPr>
          <p:spPr>
            <a:xfrm>
              <a:off x="2544431" y="2570301"/>
              <a:ext cx="2002536" cy="200253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4F78C6F-1C18-4BE3-B65B-AB139585EC2B}"/>
                </a:ext>
              </a:extLst>
            </p:cNvPr>
            <p:cNvSpPr/>
            <p:nvPr/>
          </p:nvSpPr>
          <p:spPr>
            <a:xfrm>
              <a:off x="2773031" y="2798900"/>
              <a:ext cx="1545336" cy="154533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E58C57-E179-4E0F-969C-0045A76E4DD3}"/>
                </a:ext>
              </a:extLst>
            </p:cNvPr>
            <p:cNvSpPr txBox="1"/>
            <p:nvPr/>
          </p:nvSpPr>
          <p:spPr>
            <a:xfrm>
              <a:off x="2857464" y="3256504"/>
              <a:ext cx="1421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prstClr val="black"/>
                  </a:solidFill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  <a:latin typeface="Calibri" panose="020F0502020204030204"/>
                </a:rPr>
                <a:t>T</a:t>
              </a:r>
              <a:r>
                <a:rPr lang="en-IN" sz="2800" b="1" dirty="0" err="1">
                  <a:solidFill>
                    <a:prstClr val="black"/>
                  </a:solidFill>
                  <a:effectLst>
                    <a:outerShdw blurRad="101600" dist="63500" dir="2700000" algn="tl" rotWithShape="0">
                      <a:prstClr val="black">
                        <a:alpha val="41000"/>
                      </a:prstClr>
                    </a:outerShdw>
                  </a:effectLst>
                  <a:latin typeface="Calibri" panose="020F0502020204030204"/>
                </a:rPr>
                <a:t>okens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101600" dist="63500" dir="2700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9F2D6B-9E1E-4799-9B17-190CC24B7E9E}"/>
              </a:ext>
            </a:extLst>
          </p:cNvPr>
          <p:cNvCxnSpPr>
            <a:cxnSpLocks/>
          </p:cNvCxnSpPr>
          <p:nvPr/>
        </p:nvCxnSpPr>
        <p:spPr>
          <a:xfrm flipV="1">
            <a:off x="7249036" y="867321"/>
            <a:ext cx="771832" cy="73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99BE971-DB16-447D-A0AB-6F03D8987507}"/>
              </a:ext>
            </a:extLst>
          </p:cNvPr>
          <p:cNvCxnSpPr>
            <a:cxnSpLocks/>
          </p:cNvCxnSpPr>
          <p:nvPr/>
        </p:nvCxnSpPr>
        <p:spPr>
          <a:xfrm flipV="1">
            <a:off x="7275908" y="5812665"/>
            <a:ext cx="771832" cy="73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08E6F8-5CDE-491E-910B-04822B91E6BB}"/>
              </a:ext>
            </a:extLst>
          </p:cNvPr>
          <p:cNvCxnSpPr>
            <a:cxnSpLocks/>
          </p:cNvCxnSpPr>
          <p:nvPr/>
        </p:nvCxnSpPr>
        <p:spPr>
          <a:xfrm>
            <a:off x="7661824" y="2058748"/>
            <a:ext cx="4120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FAE25C3-0580-435E-9508-A5F1C420C8C6}"/>
              </a:ext>
            </a:extLst>
          </p:cNvPr>
          <p:cNvCxnSpPr>
            <a:cxnSpLocks/>
          </p:cNvCxnSpPr>
          <p:nvPr/>
        </p:nvCxnSpPr>
        <p:spPr>
          <a:xfrm>
            <a:off x="7661824" y="4576329"/>
            <a:ext cx="4120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805615F-75DE-4F55-BD4A-7327D4EFF86F}"/>
              </a:ext>
            </a:extLst>
          </p:cNvPr>
          <p:cNvCxnSpPr>
            <a:cxnSpLocks/>
          </p:cNvCxnSpPr>
          <p:nvPr/>
        </p:nvCxnSpPr>
        <p:spPr>
          <a:xfrm flipV="1">
            <a:off x="7808604" y="3398916"/>
            <a:ext cx="280641" cy="478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62F555-0CD6-4E32-8375-3C8702C47A38}"/>
              </a:ext>
            </a:extLst>
          </p:cNvPr>
          <p:cNvGrpSpPr/>
          <p:nvPr/>
        </p:nvGrpSpPr>
        <p:grpSpPr>
          <a:xfrm>
            <a:off x="4347766" y="489762"/>
            <a:ext cx="2871216" cy="777240"/>
            <a:chOff x="5594675" y="515063"/>
            <a:chExt cx="2871216" cy="77724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458439-36D5-4DE3-95A0-377230B95DF1}"/>
                </a:ext>
              </a:extLst>
            </p:cNvPr>
            <p:cNvSpPr/>
            <p:nvPr/>
          </p:nvSpPr>
          <p:spPr>
            <a:xfrm>
              <a:off x="5594675" y="515063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FF00"/>
                </a:gs>
                <a:gs pos="100000">
                  <a:srgbClr val="FF980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BEDED5C-40F3-4DC0-A239-BC39620EEDDE}"/>
                </a:ext>
              </a:extLst>
            </p:cNvPr>
            <p:cNvSpPr txBox="1"/>
            <p:nvPr/>
          </p:nvSpPr>
          <p:spPr>
            <a:xfrm>
              <a:off x="5946104" y="629044"/>
              <a:ext cx="2168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Keywords</a:t>
              </a:r>
              <a:endParaRPr lang="en-IN" sz="2800" b="1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EC5627-37EC-472C-B8D1-67EFAFB2AA0B}"/>
              </a:ext>
            </a:extLst>
          </p:cNvPr>
          <p:cNvGrpSpPr/>
          <p:nvPr/>
        </p:nvGrpSpPr>
        <p:grpSpPr>
          <a:xfrm>
            <a:off x="4790608" y="1722411"/>
            <a:ext cx="2871216" cy="777240"/>
            <a:chOff x="6037517" y="1747712"/>
            <a:chExt cx="2871216" cy="77724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3C30B11-9182-4285-9822-AA5A7C544C10}"/>
                </a:ext>
              </a:extLst>
            </p:cNvPr>
            <p:cNvSpPr/>
            <p:nvPr/>
          </p:nvSpPr>
          <p:spPr>
            <a:xfrm>
              <a:off x="6037517" y="1747712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A57CD"/>
                </a:gs>
                <a:gs pos="100000">
                  <a:srgbClr val="5A278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6F13F6-4266-4A73-9B59-A2C6B0137AF6}"/>
                </a:ext>
              </a:extLst>
            </p:cNvPr>
            <p:cNvSpPr txBox="1"/>
            <p:nvPr/>
          </p:nvSpPr>
          <p:spPr>
            <a:xfrm>
              <a:off x="6388946" y="1869260"/>
              <a:ext cx="2168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Literals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AF5283D-B7E2-4067-8684-254C48D44D87}"/>
              </a:ext>
            </a:extLst>
          </p:cNvPr>
          <p:cNvGrpSpPr/>
          <p:nvPr/>
        </p:nvGrpSpPr>
        <p:grpSpPr>
          <a:xfrm>
            <a:off x="4761277" y="4148162"/>
            <a:ext cx="2871216" cy="777240"/>
            <a:chOff x="6008186" y="4173463"/>
            <a:chExt cx="2871216" cy="7772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2485007-ECA2-44D0-9589-64B23DF189E2}"/>
                </a:ext>
              </a:extLst>
            </p:cNvPr>
            <p:cNvSpPr/>
            <p:nvPr/>
          </p:nvSpPr>
          <p:spPr>
            <a:xfrm>
              <a:off x="6008186" y="4173463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5B9D"/>
                </a:gs>
                <a:gs pos="100000">
                  <a:srgbClr val="EA005F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7B50367-8485-4AF6-8810-526F356798F8}"/>
                </a:ext>
              </a:extLst>
            </p:cNvPr>
            <p:cNvSpPr txBox="1"/>
            <p:nvPr/>
          </p:nvSpPr>
          <p:spPr>
            <a:xfrm>
              <a:off x="6202317" y="4303918"/>
              <a:ext cx="2478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Special symbol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921A5EE-803B-4D37-9CB3-2F8E06A8AA0F}"/>
              </a:ext>
            </a:extLst>
          </p:cNvPr>
          <p:cNvGrpSpPr/>
          <p:nvPr/>
        </p:nvGrpSpPr>
        <p:grpSpPr>
          <a:xfrm>
            <a:off x="4885884" y="2994849"/>
            <a:ext cx="2871216" cy="777240"/>
            <a:chOff x="6132793" y="3020150"/>
            <a:chExt cx="2871216" cy="77724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2598AB7-1E01-4A3C-BE5F-5F2B09593E20}"/>
                </a:ext>
              </a:extLst>
            </p:cNvPr>
            <p:cNvSpPr/>
            <p:nvPr/>
          </p:nvSpPr>
          <p:spPr>
            <a:xfrm>
              <a:off x="6132793" y="3020150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FFFF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7536BE8-78F5-42AC-939A-B2CAA3E02812}"/>
                </a:ext>
              </a:extLst>
            </p:cNvPr>
            <p:cNvSpPr txBox="1"/>
            <p:nvPr/>
          </p:nvSpPr>
          <p:spPr>
            <a:xfrm>
              <a:off x="6484222" y="3149230"/>
              <a:ext cx="2168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Identifiers</a:t>
              </a:r>
              <a:endParaRPr lang="en-IN" sz="2800" b="1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9C4ABF-208C-431B-B298-9A2DB89EDA68}"/>
              </a:ext>
            </a:extLst>
          </p:cNvPr>
          <p:cNvGrpSpPr/>
          <p:nvPr/>
        </p:nvGrpSpPr>
        <p:grpSpPr>
          <a:xfrm>
            <a:off x="4347766" y="5426415"/>
            <a:ext cx="2871216" cy="777240"/>
            <a:chOff x="5594675" y="5451716"/>
            <a:chExt cx="2871216" cy="77724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E2A2D2E-85B6-4E76-9A76-6E7D50EA110C}"/>
                </a:ext>
              </a:extLst>
            </p:cNvPr>
            <p:cNvSpPr/>
            <p:nvPr/>
          </p:nvSpPr>
          <p:spPr>
            <a:xfrm>
              <a:off x="5594675" y="5451716"/>
              <a:ext cx="2871216" cy="7772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CC00"/>
                </a:gs>
                <a:gs pos="97000">
                  <a:srgbClr val="008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9C63EBE-01C4-44E5-A6E1-4C08DF857FA1}"/>
                </a:ext>
              </a:extLst>
            </p:cNvPr>
            <p:cNvSpPr txBox="1"/>
            <p:nvPr/>
          </p:nvSpPr>
          <p:spPr>
            <a:xfrm>
              <a:off x="5952300" y="5599850"/>
              <a:ext cx="2168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Operators</a:t>
              </a:r>
              <a:endParaRPr lang="en-IN" sz="2800" b="1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5A809B-4300-4EAA-9051-17F2EB873DD3}"/>
              </a:ext>
            </a:extLst>
          </p:cNvPr>
          <p:cNvGrpSpPr/>
          <p:nvPr/>
        </p:nvGrpSpPr>
        <p:grpSpPr>
          <a:xfrm>
            <a:off x="8047740" y="421744"/>
            <a:ext cx="2871216" cy="830997"/>
            <a:chOff x="9320784" y="448256"/>
            <a:chExt cx="2871216" cy="83099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C06D9CF-9B69-4F33-B13F-E9AB8B909A07}"/>
                </a:ext>
              </a:extLst>
            </p:cNvPr>
            <p:cNvSpPr/>
            <p:nvPr/>
          </p:nvSpPr>
          <p:spPr>
            <a:xfrm>
              <a:off x="9320784" y="456942"/>
              <a:ext cx="2871216" cy="777240"/>
            </a:xfrm>
            <a:prstGeom prst="roundRect">
              <a:avLst>
                <a:gd name="adj" fmla="val 18975"/>
              </a:avLst>
            </a:prstGeom>
            <a:gradFill flip="none" rotWithShape="1">
              <a:gsLst>
                <a:gs pos="0">
                  <a:srgbClr val="FFFF00"/>
                </a:gs>
                <a:gs pos="100000">
                  <a:srgbClr val="FF980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839B7D3-9B28-4891-B7B6-654FD857FB95}"/>
                </a:ext>
              </a:extLst>
            </p:cNvPr>
            <p:cNvSpPr txBox="1"/>
            <p:nvPr/>
          </p:nvSpPr>
          <p:spPr>
            <a:xfrm>
              <a:off x="9588956" y="448256"/>
              <a:ext cx="21683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do, while, let, const etc.</a:t>
              </a:r>
              <a:endParaRPr lang="en-IN" sz="2400" b="1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E11D10D-13A6-43E0-B3C6-770A96D29774}"/>
              </a:ext>
            </a:extLst>
          </p:cNvPr>
          <p:cNvGrpSpPr/>
          <p:nvPr/>
        </p:nvGrpSpPr>
        <p:grpSpPr>
          <a:xfrm>
            <a:off x="8089245" y="1672876"/>
            <a:ext cx="2871216" cy="777240"/>
            <a:chOff x="9320784" y="1683414"/>
            <a:chExt cx="2871216" cy="77724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8A7DAFD-EFD9-4588-B52D-EACD3F21AD2F}"/>
                </a:ext>
              </a:extLst>
            </p:cNvPr>
            <p:cNvSpPr/>
            <p:nvPr/>
          </p:nvSpPr>
          <p:spPr>
            <a:xfrm>
              <a:off x="9320784" y="1683414"/>
              <a:ext cx="2871216" cy="777240"/>
            </a:xfrm>
            <a:prstGeom prst="roundRect">
              <a:avLst>
                <a:gd name="adj" fmla="val 14579"/>
              </a:avLst>
            </a:prstGeom>
            <a:gradFill flip="none" rotWithShape="1">
              <a:gsLst>
                <a:gs pos="0">
                  <a:srgbClr val="9A57CD"/>
                </a:gs>
                <a:gs pos="100000">
                  <a:srgbClr val="5A2781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8C1CFC-EA8B-4A96-ACFC-98023C2EED0F}"/>
                </a:ext>
              </a:extLst>
            </p:cNvPr>
            <p:cNvSpPr txBox="1"/>
            <p:nvPr/>
          </p:nvSpPr>
          <p:spPr>
            <a:xfrm>
              <a:off x="9672213" y="1835024"/>
              <a:ext cx="2168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55, “</a:t>
              </a:r>
              <a:r>
                <a:rPr lang="en-US" sz="2400" b="1" dirty="0" err="1">
                  <a:solidFill>
                    <a:schemeClr val="bg1"/>
                  </a:solidFill>
                </a:rPr>
                <a:t>hyy</a:t>
              </a:r>
              <a:r>
                <a:rPr lang="en-US" sz="2400" b="1" dirty="0">
                  <a:solidFill>
                    <a:schemeClr val="bg1"/>
                  </a:solidFill>
                </a:rPr>
                <a:t>”, true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E8F5748-7398-4C41-8809-4F38EB1EC30E}"/>
              </a:ext>
            </a:extLst>
          </p:cNvPr>
          <p:cNvGrpSpPr/>
          <p:nvPr/>
        </p:nvGrpSpPr>
        <p:grpSpPr>
          <a:xfrm>
            <a:off x="8059803" y="2931041"/>
            <a:ext cx="2871216" cy="830997"/>
            <a:chOff x="9306712" y="2956342"/>
            <a:chExt cx="2871216" cy="83099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98535A6-7D82-41EE-BA53-F85ABF666728}"/>
                </a:ext>
              </a:extLst>
            </p:cNvPr>
            <p:cNvSpPr/>
            <p:nvPr/>
          </p:nvSpPr>
          <p:spPr>
            <a:xfrm>
              <a:off x="9306712" y="3004731"/>
              <a:ext cx="2871216" cy="777240"/>
            </a:xfrm>
            <a:prstGeom prst="roundRect">
              <a:avLst>
                <a:gd name="adj" fmla="val 17109"/>
              </a:avLst>
            </a:prstGeom>
            <a:gradFill flip="none" rotWithShape="1">
              <a:gsLst>
                <a:gs pos="0">
                  <a:srgbClr val="00FFFF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B9E10C1-4869-404A-A37D-25CE72E28664}"/>
                </a:ext>
              </a:extLst>
            </p:cNvPr>
            <p:cNvSpPr txBox="1"/>
            <p:nvPr/>
          </p:nvSpPr>
          <p:spPr>
            <a:xfrm>
              <a:off x="9542686" y="2956342"/>
              <a:ext cx="24256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&lt;variable Name&gt;</a:t>
              </a:r>
            </a:p>
            <a:p>
              <a:pPr algn="ctr"/>
              <a:r>
                <a:rPr lang="en-US" sz="2400" b="1" dirty="0"/>
                <a:t>Function name</a:t>
              </a:r>
              <a:endParaRPr lang="en-IN" sz="2400" b="1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E97420F-3BE7-4AE9-9C54-1FD456676B86}"/>
              </a:ext>
            </a:extLst>
          </p:cNvPr>
          <p:cNvGrpSpPr/>
          <p:nvPr/>
        </p:nvGrpSpPr>
        <p:grpSpPr>
          <a:xfrm>
            <a:off x="8089245" y="4158916"/>
            <a:ext cx="2871216" cy="777240"/>
            <a:chOff x="9336154" y="4155661"/>
            <a:chExt cx="2871216" cy="77724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BA3A1A4-B9CF-44A3-885F-694A57A55D39}"/>
                </a:ext>
              </a:extLst>
            </p:cNvPr>
            <p:cNvSpPr/>
            <p:nvPr/>
          </p:nvSpPr>
          <p:spPr>
            <a:xfrm>
              <a:off x="9336154" y="4155661"/>
              <a:ext cx="2871216" cy="777240"/>
            </a:xfrm>
            <a:prstGeom prst="roundRect">
              <a:avLst>
                <a:gd name="adj" fmla="val 18375"/>
              </a:avLst>
            </a:prstGeom>
            <a:gradFill flip="none" rotWithShape="1">
              <a:gsLst>
                <a:gs pos="0">
                  <a:srgbClr val="FF5B9D"/>
                </a:gs>
                <a:gs pos="100000">
                  <a:srgbClr val="EA005F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EF58C9-6787-4397-976C-816E88DD4386}"/>
                </a:ext>
              </a:extLst>
            </p:cNvPr>
            <p:cNvSpPr txBox="1"/>
            <p:nvPr/>
          </p:nvSpPr>
          <p:spPr>
            <a:xfrm>
              <a:off x="9607256" y="4303918"/>
              <a:ext cx="2425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#,$,%,&amp; etc.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8DC4E9-E046-431F-9187-45685F7EE729}"/>
              </a:ext>
            </a:extLst>
          </p:cNvPr>
          <p:cNvGrpSpPr/>
          <p:nvPr/>
        </p:nvGrpSpPr>
        <p:grpSpPr>
          <a:xfrm>
            <a:off x="8073875" y="5465470"/>
            <a:ext cx="2871216" cy="777240"/>
            <a:chOff x="9320784" y="5433306"/>
            <a:chExt cx="2871216" cy="77724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CF32109-0061-4F17-927E-9913D1F50275}"/>
                </a:ext>
              </a:extLst>
            </p:cNvPr>
            <p:cNvSpPr/>
            <p:nvPr/>
          </p:nvSpPr>
          <p:spPr>
            <a:xfrm>
              <a:off x="9320784" y="5433306"/>
              <a:ext cx="2871216" cy="777240"/>
            </a:xfrm>
            <a:prstGeom prst="roundRect">
              <a:avLst>
                <a:gd name="adj" fmla="val 17110"/>
              </a:avLst>
            </a:prstGeom>
            <a:gradFill flip="none" rotWithShape="1">
              <a:gsLst>
                <a:gs pos="0">
                  <a:srgbClr val="00CC00"/>
                </a:gs>
                <a:gs pos="97000">
                  <a:srgbClr val="008000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4BDA784-9FDB-44F3-9F52-B0692112BFF0}"/>
                </a:ext>
              </a:extLst>
            </p:cNvPr>
            <p:cNvSpPr txBox="1"/>
            <p:nvPr/>
          </p:nvSpPr>
          <p:spPr>
            <a:xfrm>
              <a:off x="9558952" y="5614507"/>
              <a:ext cx="2425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+,-,/,*etc.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31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1BC1B3-32D6-47F9-B49D-883792C0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4E0696B-E9E1-449B-92E3-2C230DFEC5A8}"/>
              </a:ext>
            </a:extLst>
          </p:cNvPr>
          <p:cNvGrpSpPr/>
          <p:nvPr/>
        </p:nvGrpSpPr>
        <p:grpSpPr>
          <a:xfrm>
            <a:off x="1236000" y="-205114"/>
            <a:ext cx="9729236" cy="5969732"/>
            <a:chOff x="1236000" y="-205114"/>
            <a:chExt cx="9729236" cy="59697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793771-E697-4F76-BC3F-D4B5AE852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25" b="9731"/>
            <a:stretch/>
          </p:blipFill>
          <p:spPr>
            <a:xfrm>
              <a:off x="1236000" y="1093382"/>
              <a:ext cx="9729236" cy="4671236"/>
            </a:xfrm>
            <a:prstGeom prst="rect">
              <a:avLst/>
            </a:prstGeom>
            <a:effectLst>
              <a:outerShdw blurRad="3937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5571848-E4AD-4F37-9BDA-3F0C510849B8}"/>
                </a:ext>
              </a:extLst>
            </p:cNvPr>
            <p:cNvGrpSpPr/>
            <p:nvPr/>
          </p:nvGrpSpPr>
          <p:grpSpPr>
            <a:xfrm>
              <a:off x="8915423" y="-205114"/>
              <a:ext cx="914400" cy="1333002"/>
              <a:chOff x="2177114" y="-239620"/>
              <a:chExt cx="914400" cy="133300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FB4A031-3946-4D46-97A9-E2FBC75A7A8E}"/>
                  </a:ext>
                </a:extLst>
              </p:cNvPr>
              <p:cNvSpPr/>
              <p:nvPr/>
            </p:nvSpPr>
            <p:spPr>
              <a:xfrm>
                <a:off x="2525429" y="864158"/>
                <a:ext cx="217772" cy="22922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6315B04-C3BD-45F8-A86F-287B274F71C2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177114" y="-239620"/>
                <a:ext cx="914400" cy="9144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EA94FF-A230-455E-9AA6-BD1B5D7CAEEB}"/>
                </a:ext>
              </a:extLst>
            </p:cNvPr>
            <p:cNvGrpSpPr/>
            <p:nvPr/>
          </p:nvGrpSpPr>
          <p:grpSpPr>
            <a:xfrm>
              <a:off x="2172800" y="-205114"/>
              <a:ext cx="914400" cy="1333002"/>
              <a:chOff x="2177114" y="-239620"/>
              <a:chExt cx="914400" cy="133300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77B4236-8EEE-4CEE-B751-C19178E70C3C}"/>
                  </a:ext>
                </a:extLst>
              </p:cNvPr>
              <p:cNvSpPr/>
              <p:nvPr/>
            </p:nvSpPr>
            <p:spPr>
              <a:xfrm>
                <a:off x="2525429" y="864158"/>
                <a:ext cx="217772" cy="22922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0FCEA8-B9C6-4FC1-B6CA-CFBD213B106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177114" y="-239620"/>
                <a:ext cx="914400" cy="9144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7E603-F836-4E39-8258-F6718DD14BFD}"/>
              </a:ext>
            </a:extLst>
          </p:cNvPr>
          <p:cNvGrpSpPr/>
          <p:nvPr/>
        </p:nvGrpSpPr>
        <p:grpSpPr>
          <a:xfrm>
            <a:off x="2559629" y="1806406"/>
            <a:ext cx="7211758" cy="2439517"/>
            <a:chOff x="2366542" y="1504116"/>
            <a:chExt cx="7211758" cy="24395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DAF625-0EDF-48D1-9198-04FCA49DA5FD}"/>
                </a:ext>
              </a:extLst>
            </p:cNvPr>
            <p:cNvSpPr txBox="1"/>
            <p:nvPr/>
          </p:nvSpPr>
          <p:spPr>
            <a:xfrm>
              <a:off x="2366542" y="3112636"/>
              <a:ext cx="72117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  <a:t>These are the reserve word whose having fixed meaning in programming language…..</a:t>
              </a: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FF2F6C-3669-4205-8625-3B09CD04D66E}"/>
                </a:ext>
              </a:extLst>
            </p:cNvPr>
            <p:cNvSpPr txBox="1"/>
            <p:nvPr/>
          </p:nvSpPr>
          <p:spPr>
            <a:xfrm>
              <a:off x="4813588" y="1504116"/>
              <a:ext cx="4171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4000" b="1" dirty="0">
                  <a:solidFill>
                    <a:srgbClr val="ED7D31">
                      <a:lumMod val="50000"/>
                    </a:srgbClr>
                  </a:solidFill>
                  <a:latin typeface="Viner Hand ITC" panose="03070502030502020203" pitchFamily="66" charset="0"/>
                </a:rPr>
                <a:t>Keywords</a:t>
              </a: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64A47AA-2F79-4255-87FF-48A37985DE3D}"/>
              </a:ext>
            </a:extLst>
          </p:cNvPr>
          <p:cNvSpPr txBox="1"/>
          <p:nvPr/>
        </p:nvSpPr>
        <p:spPr>
          <a:xfrm>
            <a:off x="1268212" y="156298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Keywords are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30119C-FDC4-469C-82A7-8F037A7D2359}"/>
              </a:ext>
            </a:extLst>
          </p:cNvPr>
          <p:cNvSpPr txBox="1"/>
          <p:nvPr/>
        </p:nvSpPr>
        <p:spPr>
          <a:xfrm>
            <a:off x="1712004" y="2221270"/>
            <a:ext cx="1765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const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continue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debugger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else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98E286-1D40-43DF-9885-B30C6BEC2720}"/>
              </a:ext>
            </a:extLst>
          </p:cNvPr>
          <p:cNvSpPr txBox="1"/>
          <p:nvPr/>
        </p:nvSpPr>
        <p:spPr>
          <a:xfrm>
            <a:off x="4275753" y="2472308"/>
            <a:ext cx="19574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enum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extends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finally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implements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C2764C-A540-481B-BB30-6D934AD239D2}"/>
              </a:ext>
            </a:extLst>
          </p:cNvPr>
          <p:cNvSpPr txBox="1"/>
          <p:nvPr/>
        </p:nvSpPr>
        <p:spPr>
          <a:xfrm>
            <a:off x="6819114" y="2490333"/>
            <a:ext cx="1957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instanceof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FF381B-EA4E-4533-A22D-F4C4E186B23C}"/>
              </a:ext>
            </a:extLst>
          </p:cNvPr>
          <p:cNvSpPr txBox="1"/>
          <p:nvPr/>
        </p:nvSpPr>
        <p:spPr>
          <a:xfrm>
            <a:off x="9307293" y="2221270"/>
            <a:ext cx="18911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typeof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yield</a:t>
            </a:r>
          </a:p>
        </p:txBody>
      </p:sp>
    </p:spTree>
    <p:extLst>
      <p:ext uri="{BB962C8B-B14F-4D97-AF65-F5344CB8AC3E}">
        <p14:creationId xmlns:p14="http://schemas.microsoft.com/office/powerpoint/2010/main" val="24737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33C85771-69FD-4DF8-817C-ECB5FFE5C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96" b="94516" l="4751" r="89905">
                        <a14:backgroundMark x1="67577" y1="49415" x2="74347" y2="49538"/>
                        <a14:backgroundMark x1="23753" y1="54467" x2="31235" y2="48059"/>
                        <a14:backgroundMark x1="58789" y1="37461" x2="58789" y2="37461"/>
                        <a14:backgroundMark x1="50713" y1="37585" x2="50713" y2="37585"/>
                        <a14:backgroundMark x1="63777" y1="36784" x2="63777" y2="36784"/>
                        <a14:backgroundMark x1="68884" y1="35428" x2="68884" y2="35428"/>
                        <a14:backgroundMark x1="43112" y1="35613" x2="43112" y2="35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915">
            <a:off x="6169285" y="-168984"/>
            <a:ext cx="3762834" cy="725306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100206-A43E-4FF4-86CD-F222D7E5994E}"/>
              </a:ext>
            </a:extLst>
          </p:cNvPr>
          <p:cNvSpPr/>
          <p:nvPr/>
        </p:nvSpPr>
        <p:spPr>
          <a:xfrm rot="5400000">
            <a:off x="4180146" y="2295468"/>
            <a:ext cx="614219" cy="124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6C0E5AB-8CE3-4109-A42A-D991C00BE2DD}"/>
              </a:ext>
            </a:extLst>
          </p:cNvPr>
          <p:cNvSpPr/>
          <p:nvPr/>
        </p:nvSpPr>
        <p:spPr>
          <a:xfrm rot="5400000">
            <a:off x="7478827" y="2107751"/>
            <a:ext cx="53007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7D1726-5460-47D6-8B2C-2B484F8AF92F}"/>
              </a:ext>
            </a:extLst>
          </p:cNvPr>
          <p:cNvSpPr/>
          <p:nvPr/>
        </p:nvSpPr>
        <p:spPr>
          <a:xfrm rot="5400000">
            <a:off x="4170448" y="1607358"/>
            <a:ext cx="614219" cy="124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3FCF6D-03C7-479B-914D-D543880F7D3E}"/>
              </a:ext>
            </a:extLst>
          </p:cNvPr>
          <p:cNvSpPr/>
          <p:nvPr/>
        </p:nvSpPr>
        <p:spPr>
          <a:xfrm>
            <a:off x="4461163" y="129309"/>
            <a:ext cx="3269673" cy="6576291"/>
          </a:xfrm>
          <a:prstGeom prst="roundRect">
            <a:avLst>
              <a:gd name="adj" fmla="val 101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317B2-9585-4C5F-A5B5-F9C1325082D7}"/>
              </a:ext>
            </a:extLst>
          </p:cNvPr>
          <p:cNvSpPr/>
          <p:nvPr/>
        </p:nvSpPr>
        <p:spPr>
          <a:xfrm>
            <a:off x="4461163" y="1011381"/>
            <a:ext cx="3269673" cy="4812145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C16067D1-351E-4F39-9E2A-B38CD9CAF998}"/>
              </a:ext>
            </a:extLst>
          </p:cNvPr>
          <p:cNvSpPr/>
          <p:nvPr/>
        </p:nvSpPr>
        <p:spPr>
          <a:xfrm>
            <a:off x="5952922" y="270744"/>
            <a:ext cx="286154" cy="286327"/>
          </a:xfrm>
          <a:prstGeom prst="donut">
            <a:avLst>
              <a:gd name="adj" fmla="val 337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37F7CB-7DFF-4B20-9D77-6FA5AC1CFBA0}"/>
              </a:ext>
            </a:extLst>
          </p:cNvPr>
          <p:cNvSpPr/>
          <p:nvPr/>
        </p:nvSpPr>
        <p:spPr>
          <a:xfrm>
            <a:off x="4461161" y="674257"/>
            <a:ext cx="3269673" cy="477982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MESSAGE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4D7C7D-BD16-4779-B8D3-8901B0F4CD6C}"/>
              </a:ext>
            </a:extLst>
          </p:cNvPr>
          <p:cNvSpPr/>
          <p:nvPr/>
        </p:nvSpPr>
        <p:spPr>
          <a:xfrm>
            <a:off x="5486127" y="6119514"/>
            <a:ext cx="1208612" cy="31721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2A0B5-6577-48B4-A50D-9B143BF0A291}"/>
              </a:ext>
            </a:extLst>
          </p:cNvPr>
          <p:cNvSpPr/>
          <p:nvPr/>
        </p:nvSpPr>
        <p:spPr>
          <a:xfrm rot="18911123">
            <a:off x="6647899" y="841403"/>
            <a:ext cx="161146" cy="161146"/>
          </a:xfrm>
          <a:custGeom>
            <a:avLst/>
            <a:gdLst>
              <a:gd name="connsiteX0" fmla="*/ 0 w 387945"/>
              <a:gd name="connsiteY0" fmla="*/ 387945 h 387945"/>
              <a:gd name="connsiteX1" fmla="*/ 0 w 387945"/>
              <a:gd name="connsiteY1" fmla="*/ 342226 h 387945"/>
              <a:gd name="connsiteX2" fmla="*/ 342226 w 387945"/>
              <a:gd name="connsiteY2" fmla="*/ 342226 h 387945"/>
              <a:gd name="connsiteX3" fmla="*/ 342226 w 387945"/>
              <a:gd name="connsiteY3" fmla="*/ 0 h 387945"/>
              <a:gd name="connsiteX4" fmla="*/ 387945 w 387945"/>
              <a:gd name="connsiteY4" fmla="*/ 0 h 387945"/>
              <a:gd name="connsiteX5" fmla="*/ 387945 w 387945"/>
              <a:gd name="connsiteY5" fmla="*/ 342226 h 387945"/>
              <a:gd name="connsiteX6" fmla="*/ 387945 w 387945"/>
              <a:gd name="connsiteY6" fmla="*/ 387945 h 387945"/>
              <a:gd name="connsiteX7" fmla="*/ 342226 w 387945"/>
              <a:gd name="connsiteY7" fmla="*/ 387945 h 38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945" h="387945">
                <a:moveTo>
                  <a:pt x="0" y="387945"/>
                </a:moveTo>
                <a:lnTo>
                  <a:pt x="0" y="342226"/>
                </a:lnTo>
                <a:lnTo>
                  <a:pt x="342226" y="342226"/>
                </a:lnTo>
                <a:lnTo>
                  <a:pt x="342226" y="0"/>
                </a:lnTo>
                <a:lnTo>
                  <a:pt x="387945" y="0"/>
                </a:lnTo>
                <a:lnTo>
                  <a:pt x="387945" y="342226"/>
                </a:lnTo>
                <a:lnTo>
                  <a:pt x="387945" y="387945"/>
                </a:lnTo>
                <a:lnTo>
                  <a:pt x="342226" y="3879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5F03399-ED6C-4B1E-A03E-FA4ADE5C5E91}"/>
              </a:ext>
            </a:extLst>
          </p:cNvPr>
          <p:cNvSpPr/>
          <p:nvPr/>
        </p:nvSpPr>
        <p:spPr>
          <a:xfrm rot="2688877" flipH="1">
            <a:off x="5413437" y="841403"/>
            <a:ext cx="161146" cy="161146"/>
          </a:xfrm>
          <a:custGeom>
            <a:avLst/>
            <a:gdLst>
              <a:gd name="connsiteX0" fmla="*/ 0 w 387945"/>
              <a:gd name="connsiteY0" fmla="*/ 387945 h 387945"/>
              <a:gd name="connsiteX1" fmla="*/ 0 w 387945"/>
              <a:gd name="connsiteY1" fmla="*/ 342226 h 387945"/>
              <a:gd name="connsiteX2" fmla="*/ 342226 w 387945"/>
              <a:gd name="connsiteY2" fmla="*/ 342226 h 387945"/>
              <a:gd name="connsiteX3" fmla="*/ 342226 w 387945"/>
              <a:gd name="connsiteY3" fmla="*/ 0 h 387945"/>
              <a:gd name="connsiteX4" fmla="*/ 387945 w 387945"/>
              <a:gd name="connsiteY4" fmla="*/ 0 h 387945"/>
              <a:gd name="connsiteX5" fmla="*/ 387945 w 387945"/>
              <a:gd name="connsiteY5" fmla="*/ 342226 h 387945"/>
              <a:gd name="connsiteX6" fmla="*/ 387945 w 387945"/>
              <a:gd name="connsiteY6" fmla="*/ 387945 h 387945"/>
              <a:gd name="connsiteX7" fmla="*/ 342226 w 387945"/>
              <a:gd name="connsiteY7" fmla="*/ 387945 h 38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945" h="387945">
                <a:moveTo>
                  <a:pt x="0" y="387945"/>
                </a:moveTo>
                <a:lnTo>
                  <a:pt x="0" y="342226"/>
                </a:lnTo>
                <a:lnTo>
                  <a:pt x="342226" y="342226"/>
                </a:lnTo>
                <a:lnTo>
                  <a:pt x="342226" y="0"/>
                </a:lnTo>
                <a:lnTo>
                  <a:pt x="387945" y="0"/>
                </a:lnTo>
                <a:lnTo>
                  <a:pt x="387945" y="342226"/>
                </a:lnTo>
                <a:lnTo>
                  <a:pt x="387945" y="387945"/>
                </a:lnTo>
                <a:lnTo>
                  <a:pt x="342226" y="3879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257620E-8E8F-4A0C-A218-DEBAD31D9CA4}"/>
              </a:ext>
            </a:extLst>
          </p:cNvPr>
          <p:cNvSpPr/>
          <p:nvPr/>
        </p:nvSpPr>
        <p:spPr>
          <a:xfrm>
            <a:off x="4461160" y="3796145"/>
            <a:ext cx="3269673" cy="203625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3DADDD-07B9-4F6B-A924-246607AEFD94}"/>
              </a:ext>
            </a:extLst>
          </p:cNvPr>
          <p:cNvSpPr/>
          <p:nvPr/>
        </p:nvSpPr>
        <p:spPr>
          <a:xfrm>
            <a:off x="4522271" y="4379646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2BDA9-52F2-4C64-9CB0-F3AD07C0AD0B}"/>
              </a:ext>
            </a:extLst>
          </p:cNvPr>
          <p:cNvSpPr txBox="1"/>
          <p:nvPr/>
        </p:nvSpPr>
        <p:spPr>
          <a:xfrm>
            <a:off x="4467873" y="4320534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5C60F9-C46A-4C56-9DF0-A28641BB1B25}"/>
              </a:ext>
            </a:extLst>
          </p:cNvPr>
          <p:cNvSpPr/>
          <p:nvPr/>
        </p:nvSpPr>
        <p:spPr>
          <a:xfrm>
            <a:off x="4831937" y="4382369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AC4EE-4E59-4D1C-A292-CB3DE65D0619}"/>
              </a:ext>
            </a:extLst>
          </p:cNvPr>
          <p:cNvSpPr txBox="1"/>
          <p:nvPr/>
        </p:nvSpPr>
        <p:spPr>
          <a:xfrm>
            <a:off x="4750522" y="4334235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6BDFA9-1233-4D14-81EE-E413D346569A}"/>
              </a:ext>
            </a:extLst>
          </p:cNvPr>
          <p:cNvSpPr/>
          <p:nvPr/>
        </p:nvSpPr>
        <p:spPr>
          <a:xfrm>
            <a:off x="5142367" y="4379646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F84624-4B6D-4813-A8C5-1AB67BF9D030}"/>
              </a:ext>
            </a:extLst>
          </p:cNvPr>
          <p:cNvSpPr txBox="1"/>
          <p:nvPr/>
        </p:nvSpPr>
        <p:spPr>
          <a:xfrm>
            <a:off x="5097558" y="4329243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582841-8F51-4460-9BBB-FDDFD85FCB0A}"/>
              </a:ext>
            </a:extLst>
          </p:cNvPr>
          <p:cNvSpPr/>
          <p:nvPr/>
        </p:nvSpPr>
        <p:spPr>
          <a:xfrm>
            <a:off x="5481464" y="4383196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92783-8874-48CA-B95B-B6851EE5F124}"/>
              </a:ext>
            </a:extLst>
          </p:cNvPr>
          <p:cNvSpPr txBox="1"/>
          <p:nvPr/>
        </p:nvSpPr>
        <p:spPr>
          <a:xfrm>
            <a:off x="5437090" y="4329064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07BA32A-5FB4-4E7C-98D1-9FBE42E630A9}"/>
              </a:ext>
            </a:extLst>
          </p:cNvPr>
          <p:cNvSpPr/>
          <p:nvPr/>
        </p:nvSpPr>
        <p:spPr>
          <a:xfrm>
            <a:off x="5821528" y="4379646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951D08-6E94-48ED-8D4E-0EBCF6ACD35D}"/>
              </a:ext>
            </a:extLst>
          </p:cNvPr>
          <p:cNvSpPr txBox="1"/>
          <p:nvPr/>
        </p:nvSpPr>
        <p:spPr>
          <a:xfrm>
            <a:off x="5762639" y="4320535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D0853A6-EA14-4DA4-B9E2-F385E9D14CDB}"/>
              </a:ext>
            </a:extLst>
          </p:cNvPr>
          <p:cNvSpPr/>
          <p:nvPr/>
        </p:nvSpPr>
        <p:spPr>
          <a:xfrm>
            <a:off x="6189370" y="4378046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349E592-229F-408F-B8F9-2CEA77B475A0}"/>
              </a:ext>
            </a:extLst>
          </p:cNvPr>
          <p:cNvSpPr/>
          <p:nvPr/>
        </p:nvSpPr>
        <p:spPr>
          <a:xfrm>
            <a:off x="6499036" y="4380769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8FCE280-FB3B-49EE-9813-61A4B7DD3FEB}"/>
              </a:ext>
            </a:extLst>
          </p:cNvPr>
          <p:cNvSpPr/>
          <p:nvPr/>
        </p:nvSpPr>
        <p:spPr>
          <a:xfrm>
            <a:off x="6809466" y="4378046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950EEDD-C9CA-44B8-A577-A862380661D4}"/>
              </a:ext>
            </a:extLst>
          </p:cNvPr>
          <p:cNvSpPr/>
          <p:nvPr/>
        </p:nvSpPr>
        <p:spPr>
          <a:xfrm>
            <a:off x="7148563" y="4381596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9F71691-58C2-4400-B746-89ACAFBDFF38}"/>
              </a:ext>
            </a:extLst>
          </p:cNvPr>
          <p:cNvSpPr/>
          <p:nvPr/>
        </p:nvSpPr>
        <p:spPr>
          <a:xfrm>
            <a:off x="7488627" y="4378046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F63B2F-02D1-415A-A213-83F087EDB457}"/>
              </a:ext>
            </a:extLst>
          </p:cNvPr>
          <p:cNvSpPr txBox="1"/>
          <p:nvPr/>
        </p:nvSpPr>
        <p:spPr>
          <a:xfrm>
            <a:off x="6148172" y="4330620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7373D2-7909-4801-A85C-F0A5A98E20C1}"/>
              </a:ext>
            </a:extLst>
          </p:cNvPr>
          <p:cNvSpPr txBox="1"/>
          <p:nvPr/>
        </p:nvSpPr>
        <p:spPr>
          <a:xfrm>
            <a:off x="6449364" y="4327537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A388B2-B687-47B9-9EC0-F1A6079DB6E0}"/>
              </a:ext>
            </a:extLst>
          </p:cNvPr>
          <p:cNvSpPr txBox="1"/>
          <p:nvPr/>
        </p:nvSpPr>
        <p:spPr>
          <a:xfrm>
            <a:off x="6786566" y="4321911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4B0634-CD6E-4E6A-B03C-231A7A8C7A36}"/>
              </a:ext>
            </a:extLst>
          </p:cNvPr>
          <p:cNvSpPr txBox="1"/>
          <p:nvPr/>
        </p:nvSpPr>
        <p:spPr>
          <a:xfrm>
            <a:off x="7097068" y="4330441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629131-CE38-4D14-BA5E-BF926E5266D3}"/>
              </a:ext>
            </a:extLst>
          </p:cNvPr>
          <p:cNvSpPr txBox="1"/>
          <p:nvPr/>
        </p:nvSpPr>
        <p:spPr>
          <a:xfrm>
            <a:off x="7451647" y="4327718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9E2411-E4F9-4BBE-B26F-F1C74F00795F}"/>
              </a:ext>
            </a:extLst>
          </p:cNvPr>
          <p:cNvSpPr/>
          <p:nvPr/>
        </p:nvSpPr>
        <p:spPr>
          <a:xfrm>
            <a:off x="4679455" y="4740092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ED41C8-97B7-4E5C-804F-A81913B29B68}"/>
              </a:ext>
            </a:extLst>
          </p:cNvPr>
          <p:cNvSpPr txBox="1"/>
          <p:nvPr/>
        </p:nvSpPr>
        <p:spPr>
          <a:xfrm>
            <a:off x="4625057" y="4680980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AF997F4-040D-4D8C-A0CE-CC39B46E761B}"/>
              </a:ext>
            </a:extLst>
          </p:cNvPr>
          <p:cNvSpPr/>
          <p:nvPr/>
        </p:nvSpPr>
        <p:spPr>
          <a:xfrm>
            <a:off x="4989121" y="4742815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B38DE3-C59A-43C5-9CF8-0F48A4E49993}"/>
              </a:ext>
            </a:extLst>
          </p:cNvPr>
          <p:cNvSpPr txBox="1"/>
          <p:nvPr/>
        </p:nvSpPr>
        <p:spPr>
          <a:xfrm>
            <a:off x="4952376" y="4689509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EDC03E2-344E-4144-BB95-0851DB58BF52}"/>
              </a:ext>
            </a:extLst>
          </p:cNvPr>
          <p:cNvSpPr/>
          <p:nvPr/>
        </p:nvSpPr>
        <p:spPr>
          <a:xfrm>
            <a:off x="5299551" y="4740092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EEFC0E-2113-48BE-905E-93CC044FFAAC}"/>
              </a:ext>
            </a:extLst>
          </p:cNvPr>
          <p:cNvSpPr txBox="1"/>
          <p:nvPr/>
        </p:nvSpPr>
        <p:spPr>
          <a:xfrm>
            <a:off x="5248936" y="4689689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1716552-595E-491F-949C-85ABDE001678}"/>
              </a:ext>
            </a:extLst>
          </p:cNvPr>
          <p:cNvSpPr/>
          <p:nvPr/>
        </p:nvSpPr>
        <p:spPr>
          <a:xfrm>
            <a:off x="5638648" y="4743642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C92075-0874-491E-8042-0D5A2A5CC94E}"/>
              </a:ext>
            </a:extLst>
          </p:cNvPr>
          <p:cNvSpPr txBox="1"/>
          <p:nvPr/>
        </p:nvSpPr>
        <p:spPr>
          <a:xfrm>
            <a:off x="5602983" y="4695316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076F6CD-086E-4450-A28C-46FEDDDCC11D}"/>
              </a:ext>
            </a:extLst>
          </p:cNvPr>
          <p:cNvSpPr/>
          <p:nvPr/>
        </p:nvSpPr>
        <p:spPr>
          <a:xfrm>
            <a:off x="5978712" y="4740092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919D3E-C3AA-4333-A0A9-DF9F7DA6E5C0}"/>
              </a:ext>
            </a:extLst>
          </p:cNvPr>
          <p:cNvSpPr txBox="1"/>
          <p:nvPr/>
        </p:nvSpPr>
        <p:spPr>
          <a:xfrm>
            <a:off x="5925629" y="4686787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5515542-7D80-469F-92DB-6053D6C107AA}"/>
              </a:ext>
            </a:extLst>
          </p:cNvPr>
          <p:cNvSpPr/>
          <p:nvPr/>
        </p:nvSpPr>
        <p:spPr>
          <a:xfrm>
            <a:off x="6346554" y="4738492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785DCAF-4540-4279-BEFD-5BAE4B65B106}"/>
              </a:ext>
            </a:extLst>
          </p:cNvPr>
          <p:cNvSpPr/>
          <p:nvPr/>
        </p:nvSpPr>
        <p:spPr>
          <a:xfrm>
            <a:off x="6656220" y="4741215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9B758BC-82E9-4217-BDAE-E6F7570A2937}"/>
              </a:ext>
            </a:extLst>
          </p:cNvPr>
          <p:cNvSpPr/>
          <p:nvPr/>
        </p:nvSpPr>
        <p:spPr>
          <a:xfrm>
            <a:off x="6966650" y="4738492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58AA637-F88A-45FB-B80A-2BFE0E521349}"/>
              </a:ext>
            </a:extLst>
          </p:cNvPr>
          <p:cNvSpPr/>
          <p:nvPr/>
        </p:nvSpPr>
        <p:spPr>
          <a:xfrm>
            <a:off x="7305747" y="4742042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3FE145-E0BC-4E4F-8300-1B75D87DFD9D}"/>
              </a:ext>
            </a:extLst>
          </p:cNvPr>
          <p:cNvSpPr txBox="1"/>
          <p:nvPr/>
        </p:nvSpPr>
        <p:spPr>
          <a:xfrm>
            <a:off x="6299550" y="4685260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5B2398-A896-4922-989E-089A515DE5C4}"/>
              </a:ext>
            </a:extLst>
          </p:cNvPr>
          <p:cNvSpPr txBox="1"/>
          <p:nvPr/>
        </p:nvSpPr>
        <p:spPr>
          <a:xfrm>
            <a:off x="6638478" y="4687983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C01BCC-911C-43B4-922A-5A7517FE4265}"/>
              </a:ext>
            </a:extLst>
          </p:cNvPr>
          <p:cNvSpPr txBox="1"/>
          <p:nvPr/>
        </p:nvSpPr>
        <p:spPr>
          <a:xfrm>
            <a:off x="6923429" y="4685260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5867AB-0501-4210-AA74-A4166162B2D0}"/>
              </a:ext>
            </a:extLst>
          </p:cNvPr>
          <p:cNvSpPr txBox="1"/>
          <p:nvPr/>
        </p:nvSpPr>
        <p:spPr>
          <a:xfrm>
            <a:off x="7268767" y="4687984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F8D5241-5B84-40AB-8279-C142244B91D1}"/>
              </a:ext>
            </a:extLst>
          </p:cNvPr>
          <p:cNvSpPr/>
          <p:nvPr/>
        </p:nvSpPr>
        <p:spPr>
          <a:xfrm>
            <a:off x="4987095" y="5124610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093042-7670-4DC6-BC27-1906F398A309}"/>
              </a:ext>
            </a:extLst>
          </p:cNvPr>
          <p:cNvSpPr txBox="1"/>
          <p:nvPr/>
        </p:nvSpPr>
        <p:spPr>
          <a:xfrm>
            <a:off x="4932697" y="5065498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F3539BD-0F8B-43C9-81C9-EDB26D50B031}"/>
              </a:ext>
            </a:extLst>
          </p:cNvPr>
          <p:cNvSpPr/>
          <p:nvPr/>
        </p:nvSpPr>
        <p:spPr>
          <a:xfrm>
            <a:off x="5296761" y="5127333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51704A-176E-44C2-8590-54ADE97AA8C8}"/>
              </a:ext>
            </a:extLst>
          </p:cNvPr>
          <p:cNvSpPr txBox="1"/>
          <p:nvPr/>
        </p:nvSpPr>
        <p:spPr>
          <a:xfrm>
            <a:off x="5239695" y="5074027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6C0533C-5E5C-43B1-A127-8E3B781EC936}"/>
              </a:ext>
            </a:extLst>
          </p:cNvPr>
          <p:cNvSpPr/>
          <p:nvPr/>
        </p:nvSpPr>
        <p:spPr>
          <a:xfrm>
            <a:off x="5607191" y="5124610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AF96A2-BA8D-47B3-A235-49CE9EA5044B}"/>
              </a:ext>
            </a:extLst>
          </p:cNvPr>
          <p:cNvSpPr txBox="1"/>
          <p:nvPr/>
        </p:nvSpPr>
        <p:spPr>
          <a:xfrm>
            <a:off x="5553673" y="5065498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217FCDF-221F-4598-A1C1-934BA21C5815}"/>
              </a:ext>
            </a:extLst>
          </p:cNvPr>
          <p:cNvSpPr/>
          <p:nvPr/>
        </p:nvSpPr>
        <p:spPr>
          <a:xfrm>
            <a:off x="5946288" y="5128160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09FF2FA-63F4-49AC-AD9F-39EBC2E613EF}"/>
              </a:ext>
            </a:extLst>
          </p:cNvPr>
          <p:cNvSpPr txBox="1"/>
          <p:nvPr/>
        </p:nvSpPr>
        <p:spPr>
          <a:xfrm>
            <a:off x="5904817" y="5074028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251284C-B940-47A3-A83D-15B56C42101D}"/>
              </a:ext>
            </a:extLst>
          </p:cNvPr>
          <p:cNvSpPr/>
          <p:nvPr/>
        </p:nvSpPr>
        <p:spPr>
          <a:xfrm>
            <a:off x="6286352" y="5124610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706BEF-BD9D-4A85-B8DC-DA8F34AD13FC}"/>
              </a:ext>
            </a:extLst>
          </p:cNvPr>
          <p:cNvSpPr txBox="1"/>
          <p:nvPr/>
        </p:nvSpPr>
        <p:spPr>
          <a:xfrm>
            <a:off x="6239075" y="5065499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CA83563-2AB5-4C0B-8AAF-B09AC768BE50}"/>
              </a:ext>
            </a:extLst>
          </p:cNvPr>
          <p:cNvSpPr/>
          <p:nvPr/>
        </p:nvSpPr>
        <p:spPr>
          <a:xfrm>
            <a:off x="6654194" y="5123010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A832770-7BD5-4769-86CC-748DC22046DE}"/>
              </a:ext>
            </a:extLst>
          </p:cNvPr>
          <p:cNvSpPr/>
          <p:nvPr/>
        </p:nvSpPr>
        <p:spPr>
          <a:xfrm>
            <a:off x="6963860" y="5125733"/>
            <a:ext cx="182880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730AA73-3639-4197-ACA4-944FA11B3608}"/>
              </a:ext>
            </a:extLst>
          </p:cNvPr>
          <p:cNvSpPr txBox="1"/>
          <p:nvPr/>
        </p:nvSpPr>
        <p:spPr>
          <a:xfrm>
            <a:off x="6601384" y="5069778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4464F0-D212-4E38-9970-8687BEAF54F8}"/>
              </a:ext>
            </a:extLst>
          </p:cNvPr>
          <p:cNvSpPr txBox="1"/>
          <p:nvPr/>
        </p:nvSpPr>
        <p:spPr>
          <a:xfrm>
            <a:off x="6888061" y="5066695"/>
            <a:ext cx="23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9A15510C-052E-41AE-B95A-6BEC53F5CF8C}"/>
              </a:ext>
            </a:extLst>
          </p:cNvPr>
          <p:cNvSpPr/>
          <p:nvPr/>
        </p:nvSpPr>
        <p:spPr>
          <a:xfrm>
            <a:off x="4567770" y="5118802"/>
            <a:ext cx="314728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8804FE3-DE59-4430-9D13-0772E83478DB}"/>
              </a:ext>
            </a:extLst>
          </p:cNvPr>
          <p:cNvSpPr/>
          <p:nvPr/>
        </p:nvSpPr>
        <p:spPr>
          <a:xfrm>
            <a:off x="7281601" y="5118802"/>
            <a:ext cx="314728" cy="2011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F4542DA-384E-4F0F-B2B2-6987720B59DB}"/>
              </a:ext>
            </a:extLst>
          </p:cNvPr>
          <p:cNvSpPr/>
          <p:nvPr/>
        </p:nvSpPr>
        <p:spPr>
          <a:xfrm>
            <a:off x="5499037" y="5432353"/>
            <a:ext cx="1195702" cy="271697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BA999669-E406-4A05-8CD8-5D872887EE52}"/>
              </a:ext>
            </a:extLst>
          </p:cNvPr>
          <p:cNvSpPr/>
          <p:nvPr/>
        </p:nvSpPr>
        <p:spPr>
          <a:xfrm>
            <a:off x="4567769" y="5427071"/>
            <a:ext cx="813181" cy="271697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E8C7330-84CC-4114-A1FC-4A6FB49D7FBB}"/>
              </a:ext>
            </a:extLst>
          </p:cNvPr>
          <p:cNvSpPr/>
          <p:nvPr/>
        </p:nvSpPr>
        <p:spPr>
          <a:xfrm>
            <a:off x="6826491" y="5430044"/>
            <a:ext cx="813181" cy="271697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FBD0A03-D991-4FB3-8228-DAF168CE498B}"/>
              </a:ext>
            </a:extLst>
          </p:cNvPr>
          <p:cNvSpPr/>
          <p:nvPr/>
        </p:nvSpPr>
        <p:spPr>
          <a:xfrm>
            <a:off x="4534314" y="3857469"/>
            <a:ext cx="2341441" cy="4292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0844A54-59A1-432E-AE88-38484ABC94EE}"/>
              </a:ext>
            </a:extLst>
          </p:cNvPr>
          <p:cNvSpPr/>
          <p:nvPr/>
        </p:nvSpPr>
        <p:spPr>
          <a:xfrm>
            <a:off x="6948906" y="3855944"/>
            <a:ext cx="722601" cy="42112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4195B63-DFC5-4729-89AE-9892661AE684}"/>
              </a:ext>
            </a:extLst>
          </p:cNvPr>
          <p:cNvSpPr txBox="1"/>
          <p:nvPr/>
        </p:nvSpPr>
        <p:spPr>
          <a:xfrm>
            <a:off x="7024290" y="3904836"/>
            <a:ext cx="752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1435F3-03DB-40E5-B8FA-647842993C4A}"/>
              </a:ext>
            </a:extLst>
          </p:cNvPr>
          <p:cNvSpPr txBox="1"/>
          <p:nvPr/>
        </p:nvSpPr>
        <p:spPr>
          <a:xfrm>
            <a:off x="5726724" y="5386976"/>
            <a:ext cx="9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SPACE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DEA1946-2456-4D6B-8E24-6688E01916FB}"/>
              </a:ext>
            </a:extLst>
          </p:cNvPr>
          <p:cNvGrpSpPr/>
          <p:nvPr/>
        </p:nvGrpSpPr>
        <p:grpSpPr>
          <a:xfrm>
            <a:off x="4531232" y="2989451"/>
            <a:ext cx="2341441" cy="608959"/>
            <a:chOff x="4559367" y="2920865"/>
            <a:chExt cx="2341441" cy="608959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806A9C-0490-41A0-A53D-2C9810B44EB4}"/>
                </a:ext>
              </a:extLst>
            </p:cNvPr>
            <p:cNvSpPr/>
            <p:nvPr/>
          </p:nvSpPr>
          <p:spPr>
            <a:xfrm>
              <a:off x="4559367" y="2920865"/>
              <a:ext cx="2341441" cy="608959"/>
            </a:xfrm>
            <a:custGeom>
              <a:avLst/>
              <a:gdLst>
                <a:gd name="connsiteX0" fmla="*/ 214634 w 2341441"/>
                <a:gd name="connsiteY0" fmla="*/ 0 h 608959"/>
                <a:gd name="connsiteX1" fmla="*/ 2126807 w 2341441"/>
                <a:gd name="connsiteY1" fmla="*/ 0 h 608959"/>
                <a:gd name="connsiteX2" fmla="*/ 2341441 w 2341441"/>
                <a:gd name="connsiteY2" fmla="*/ 214634 h 608959"/>
                <a:gd name="connsiteX3" fmla="*/ 2126807 w 2341441"/>
                <a:gd name="connsiteY3" fmla="*/ 429268 h 608959"/>
                <a:gd name="connsiteX4" fmla="*/ 413278 w 2341441"/>
                <a:gd name="connsiteY4" fmla="*/ 429268 h 608959"/>
                <a:gd name="connsiteX5" fmla="*/ 252719 w 2341441"/>
                <a:gd name="connsiteY5" fmla="*/ 608959 h 608959"/>
                <a:gd name="connsiteX6" fmla="*/ 252719 w 2341441"/>
                <a:gd name="connsiteY6" fmla="*/ 429268 h 608959"/>
                <a:gd name="connsiteX7" fmla="*/ 214634 w 2341441"/>
                <a:gd name="connsiteY7" fmla="*/ 429268 h 608959"/>
                <a:gd name="connsiteX8" fmla="*/ 0 w 2341441"/>
                <a:gd name="connsiteY8" fmla="*/ 214634 h 608959"/>
                <a:gd name="connsiteX9" fmla="*/ 214634 w 2341441"/>
                <a:gd name="connsiteY9" fmla="*/ 0 h 60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441" h="608959">
                  <a:moveTo>
                    <a:pt x="214634" y="0"/>
                  </a:moveTo>
                  <a:lnTo>
                    <a:pt x="2126807" y="0"/>
                  </a:lnTo>
                  <a:cubicBezTo>
                    <a:pt x="2245346" y="0"/>
                    <a:pt x="2341441" y="96095"/>
                    <a:pt x="2341441" y="214634"/>
                  </a:cubicBezTo>
                  <a:cubicBezTo>
                    <a:pt x="2341441" y="333173"/>
                    <a:pt x="2245346" y="429268"/>
                    <a:pt x="2126807" y="429268"/>
                  </a:cubicBezTo>
                  <a:lnTo>
                    <a:pt x="413278" y="429268"/>
                  </a:lnTo>
                  <a:lnTo>
                    <a:pt x="252719" y="608959"/>
                  </a:lnTo>
                  <a:lnTo>
                    <a:pt x="252719" y="429268"/>
                  </a:lnTo>
                  <a:lnTo>
                    <a:pt x="214634" y="429268"/>
                  </a:lnTo>
                  <a:cubicBezTo>
                    <a:pt x="96095" y="429268"/>
                    <a:pt x="0" y="333173"/>
                    <a:pt x="0" y="214634"/>
                  </a:cubicBezTo>
                  <a:cubicBezTo>
                    <a:pt x="0" y="96095"/>
                    <a:pt x="96095" y="0"/>
                    <a:pt x="2146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/>
                <a:t>H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28B3A2D-2AD2-42D3-BD76-4FAF986C201A}"/>
                </a:ext>
              </a:extLst>
            </p:cNvPr>
            <p:cNvSpPr txBox="1"/>
            <p:nvPr/>
          </p:nvSpPr>
          <p:spPr>
            <a:xfrm>
              <a:off x="5081520" y="2962535"/>
              <a:ext cx="1806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thanks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0EA0773-5E08-4E07-8FDA-96AAAA557775}"/>
              </a:ext>
            </a:extLst>
          </p:cNvPr>
          <p:cNvGrpSpPr/>
          <p:nvPr/>
        </p:nvGrpSpPr>
        <p:grpSpPr>
          <a:xfrm>
            <a:off x="5358713" y="2293923"/>
            <a:ext cx="2341441" cy="608959"/>
            <a:chOff x="4559367" y="2920865"/>
            <a:chExt cx="2341441" cy="608959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2C8B42D-F72D-4F2D-A2E7-7F1A9EF4B08D}"/>
                </a:ext>
              </a:extLst>
            </p:cNvPr>
            <p:cNvSpPr/>
            <p:nvPr/>
          </p:nvSpPr>
          <p:spPr>
            <a:xfrm flipH="1">
              <a:off x="4559367" y="2920865"/>
              <a:ext cx="2341441" cy="608959"/>
            </a:xfrm>
            <a:custGeom>
              <a:avLst/>
              <a:gdLst>
                <a:gd name="connsiteX0" fmla="*/ 214634 w 2341441"/>
                <a:gd name="connsiteY0" fmla="*/ 0 h 608959"/>
                <a:gd name="connsiteX1" fmla="*/ 2126807 w 2341441"/>
                <a:gd name="connsiteY1" fmla="*/ 0 h 608959"/>
                <a:gd name="connsiteX2" fmla="*/ 2341441 w 2341441"/>
                <a:gd name="connsiteY2" fmla="*/ 214634 h 608959"/>
                <a:gd name="connsiteX3" fmla="*/ 2126807 w 2341441"/>
                <a:gd name="connsiteY3" fmla="*/ 429268 h 608959"/>
                <a:gd name="connsiteX4" fmla="*/ 413278 w 2341441"/>
                <a:gd name="connsiteY4" fmla="*/ 429268 h 608959"/>
                <a:gd name="connsiteX5" fmla="*/ 252719 w 2341441"/>
                <a:gd name="connsiteY5" fmla="*/ 608959 h 608959"/>
                <a:gd name="connsiteX6" fmla="*/ 252719 w 2341441"/>
                <a:gd name="connsiteY6" fmla="*/ 429268 h 608959"/>
                <a:gd name="connsiteX7" fmla="*/ 214634 w 2341441"/>
                <a:gd name="connsiteY7" fmla="*/ 429268 h 608959"/>
                <a:gd name="connsiteX8" fmla="*/ 0 w 2341441"/>
                <a:gd name="connsiteY8" fmla="*/ 214634 h 608959"/>
                <a:gd name="connsiteX9" fmla="*/ 214634 w 2341441"/>
                <a:gd name="connsiteY9" fmla="*/ 0 h 60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441" h="608959">
                  <a:moveTo>
                    <a:pt x="214634" y="0"/>
                  </a:moveTo>
                  <a:lnTo>
                    <a:pt x="2126807" y="0"/>
                  </a:lnTo>
                  <a:cubicBezTo>
                    <a:pt x="2245346" y="0"/>
                    <a:pt x="2341441" y="96095"/>
                    <a:pt x="2341441" y="214634"/>
                  </a:cubicBezTo>
                  <a:cubicBezTo>
                    <a:pt x="2341441" y="333173"/>
                    <a:pt x="2245346" y="429268"/>
                    <a:pt x="2126807" y="429268"/>
                  </a:cubicBezTo>
                  <a:lnTo>
                    <a:pt x="413278" y="429268"/>
                  </a:lnTo>
                  <a:lnTo>
                    <a:pt x="252719" y="608959"/>
                  </a:lnTo>
                  <a:lnTo>
                    <a:pt x="252719" y="429268"/>
                  </a:lnTo>
                  <a:lnTo>
                    <a:pt x="214634" y="429268"/>
                  </a:lnTo>
                  <a:cubicBezTo>
                    <a:pt x="96095" y="429268"/>
                    <a:pt x="0" y="333173"/>
                    <a:pt x="0" y="214634"/>
                  </a:cubicBezTo>
                  <a:cubicBezTo>
                    <a:pt x="0" y="96095"/>
                    <a:pt x="96095" y="0"/>
                    <a:pt x="2146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/>
                <a:t>H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998E2CD-1D3F-404B-A3ED-3A4202106592}"/>
                </a:ext>
              </a:extLst>
            </p:cNvPr>
            <p:cNvSpPr txBox="1"/>
            <p:nvPr/>
          </p:nvSpPr>
          <p:spPr>
            <a:xfrm>
              <a:off x="4559368" y="2962535"/>
              <a:ext cx="23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http://video,mxplayer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2258B3E-10C4-4854-BBF7-B6ED2F012F40}"/>
              </a:ext>
            </a:extLst>
          </p:cNvPr>
          <p:cNvGrpSpPr/>
          <p:nvPr/>
        </p:nvGrpSpPr>
        <p:grpSpPr>
          <a:xfrm>
            <a:off x="4507299" y="1176204"/>
            <a:ext cx="1245508" cy="404605"/>
            <a:chOff x="1871318" y="1293538"/>
            <a:chExt cx="1245508" cy="40460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F5E4BFC-7623-4A84-97E2-C5BBA2CAE4E8}"/>
                </a:ext>
              </a:extLst>
            </p:cNvPr>
            <p:cNvGrpSpPr/>
            <p:nvPr/>
          </p:nvGrpSpPr>
          <p:grpSpPr>
            <a:xfrm>
              <a:off x="2025445" y="1293538"/>
              <a:ext cx="1091381" cy="400110"/>
              <a:chOff x="2025445" y="1293538"/>
              <a:chExt cx="1091381" cy="400110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11843E0-8D8E-4F00-9B76-3DBD5C854B60}"/>
                  </a:ext>
                </a:extLst>
              </p:cNvPr>
              <p:cNvSpPr/>
              <p:nvPr/>
            </p:nvSpPr>
            <p:spPr>
              <a:xfrm>
                <a:off x="2025445" y="1362363"/>
                <a:ext cx="1091381" cy="299289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5F770F4-E777-4841-A856-3510391F2DF5}"/>
                  </a:ext>
                </a:extLst>
              </p:cNvPr>
              <p:cNvSpPr txBox="1"/>
              <p:nvPr/>
            </p:nvSpPr>
            <p:spPr>
              <a:xfrm>
                <a:off x="2267663" y="1293538"/>
                <a:ext cx="8259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dirty="0" err="1">
                    <a:solidFill>
                      <a:schemeClr val="bg1"/>
                    </a:solidFill>
                  </a:rPr>
                  <a:t>Sonu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022D862-BA4C-44E1-B98A-831726CB0010}"/>
                </a:ext>
              </a:extLst>
            </p:cNvPr>
            <p:cNvGrpSpPr/>
            <p:nvPr/>
          </p:nvGrpSpPr>
          <p:grpSpPr>
            <a:xfrm>
              <a:off x="1871318" y="1302155"/>
              <a:ext cx="396343" cy="395988"/>
              <a:chOff x="1087365" y="1075473"/>
              <a:chExt cx="770931" cy="770241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1B30990-B9D3-45F4-9EED-31CC43469BF8}"/>
                  </a:ext>
                </a:extLst>
              </p:cNvPr>
              <p:cNvSpPr/>
              <p:nvPr/>
            </p:nvSpPr>
            <p:spPr>
              <a:xfrm>
                <a:off x="1087365" y="1091381"/>
                <a:ext cx="770931" cy="754333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F5CE0FA0-C6E0-4E03-926C-15DF574D88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005" b="89957" l="9976" r="8990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46" t="2063" r="310" b="52301"/>
              <a:stretch/>
            </p:blipFill>
            <p:spPr>
              <a:xfrm>
                <a:off x="1087365" y="1075473"/>
                <a:ext cx="770931" cy="770241"/>
              </a:xfrm>
              <a:prstGeom prst="ellipse">
                <a:avLst/>
              </a:prstGeom>
              <a:ln w="57150"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</p:pic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EC91210-993D-4791-AF9D-19F119C62CF7}"/>
              </a:ext>
            </a:extLst>
          </p:cNvPr>
          <p:cNvGrpSpPr/>
          <p:nvPr/>
        </p:nvGrpSpPr>
        <p:grpSpPr>
          <a:xfrm>
            <a:off x="3170537" y="894195"/>
            <a:ext cx="10787144" cy="3557878"/>
            <a:chOff x="3160811" y="866816"/>
            <a:chExt cx="10787144" cy="3557878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B169239-22D7-419D-A5D3-533E60F2E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305" b="76340" l="60808" r="89905">
                          <a14:foregroundMark x1="83492" y1="63093" x2="83492" y2="63093"/>
                          <a14:foregroundMark x1="83492" y1="63894" x2="83492" y2="63894"/>
                          <a14:foregroundMark x1="83610" y1="64633" x2="83610" y2="64633"/>
                          <a14:backgroundMark x1="67577" y1="53789" x2="67577" y2="53789"/>
                          <a14:backgroundMark x1="68527" y1="56685" x2="68527" y2="56685"/>
                          <a14:backgroundMark x1="70784" y1="59273" x2="70784" y2="59273"/>
                          <a14:backgroundMark x1="66865" y1="48614" x2="70309" y2="55576"/>
                          <a14:backgroundMark x1="70309" y1="55576" x2="74228" y2="59335"/>
                          <a14:backgroundMark x1="72922" y1="48306" x2="80048" y2="58842"/>
                          <a14:backgroundMark x1="78147" y1="57178" x2="78147" y2="57178"/>
                          <a14:backgroundMark x1="78147" y1="57178" x2="78147" y2="57178"/>
                          <a14:backgroundMark x1="77910" y1="56993" x2="75534" y2="53050"/>
                          <a14:backgroundMark x1="78266" y1="57116" x2="78385" y2="57671"/>
                          <a14:backgroundMark x1="79572" y1="58965" x2="85036" y2="62046"/>
                          <a14:backgroundMark x1="84442" y1="62600" x2="83967" y2="67160"/>
                          <a14:backgroundMark x1="76960" y1="66420" x2="75891" y2="63155"/>
                          <a14:backgroundMark x1="75772" y1="62662" x2="75772" y2="62662"/>
                          <a14:backgroundMark x1="82185" y1="65126" x2="82185" y2="651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41249">
              <a:off x="6775444" y="-2747817"/>
              <a:ext cx="3557878" cy="10787144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05CDFB1-361C-45BD-9CA8-313D3F4B9149}"/>
                </a:ext>
              </a:extLst>
            </p:cNvPr>
            <p:cNvSpPr/>
            <p:nvPr/>
          </p:nvSpPr>
          <p:spPr>
            <a:xfrm>
              <a:off x="8744303" y="3215787"/>
              <a:ext cx="214365" cy="200053"/>
            </a:xfrm>
            <a:prstGeom prst="ellipse">
              <a:avLst/>
            </a:prstGeom>
            <a:solidFill>
              <a:srgbClr val="558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47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6DC3F-2974-4156-B520-5902D890E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195" y="1301442"/>
            <a:ext cx="2764277" cy="3885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18AC0F-D408-45D1-ACCA-B836EDF2C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018"/>
            <a:ext cx="3219855" cy="35675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C155752-8DA5-41E8-BDDE-7D7ED2CE3C8C}"/>
              </a:ext>
            </a:extLst>
          </p:cNvPr>
          <p:cNvGrpSpPr/>
          <p:nvPr/>
        </p:nvGrpSpPr>
        <p:grpSpPr>
          <a:xfrm>
            <a:off x="0" y="0"/>
            <a:ext cx="1692613" cy="505838"/>
            <a:chOff x="32426" y="1031132"/>
            <a:chExt cx="1692613" cy="5058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1D3559-37C8-4F2F-9530-6A20D55C826F}"/>
                </a:ext>
              </a:extLst>
            </p:cNvPr>
            <p:cNvSpPr/>
            <p:nvPr/>
          </p:nvSpPr>
          <p:spPr>
            <a:xfrm>
              <a:off x="32426" y="1031132"/>
              <a:ext cx="1692613" cy="505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49C7B5-C472-4FA5-B71B-5B6355807C7A}"/>
                </a:ext>
              </a:extLst>
            </p:cNvPr>
            <p:cNvSpPr txBox="1"/>
            <p:nvPr/>
          </p:nvSpPr>
          <p:spPr>
            <a:xfrm>
              <a:off x="317159" y="1031132"/>
              <a:ext cx="1021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err="1">
                  <a:solidFill>
                    <a:schemeClr val="bg1"/>
                  </a:solidFill>
                </a:rPr>
                <a:t>Sonu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CD634C-7CD4-48A2-BEBF-5C74DC898D4F}"/>
              </a:ext>
            </a:extLst>
          </p:cNvPr>
          <p:cNvGrpSpPr/>
          <p:nvPr/>
        </p:nvGrpSpPr>
        <p:grpSpPr>
          <a:xfrm>
            <a:off x="3117716" y="83878"/>
            <a:ext cx="3219854" cy="1857981"/>
            <a:chOff x="3117716" y="83878"/>
            <a:chExt cx="3219854" cy="18579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7B398A-DC4F-4FF1-84AA-9E84E7A656B0}"/>
                </a:ext>
              </a:extLst>
            </p:cNvPr>
            <p:cNvGrpSpPr/>
            <p:nvPr/>
          </p:nvGrpSpPr>
          <p:grpSpPr>
            <a:xfrm>
              <a:off x="3117716" y="83878"/>
              <a:ext cx="3219854" cy="1857981"/>
              <a:chOff x="3117716" y="83878"/>
              <a:chExt cx="2555132" cy="185798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C457A0C-1736-4D04-A6E1-1871AD0D1E78}"/>
                  </a:ext>
                </a:extLst>
              </p:cNvPr>
              <p:cNvSpPr/>
              <p:nvPr/>
            </p:nvSpPr>
            <p:spPr>
              <a:xfrm>
                <a:off x="3117716" y="83878"/>
                <a:ext cx="2555132" cy="153697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50E6DE78-44D1-4DC4-914C-D4445EB7FBA7}"/>
                  </a:ext>
                </a:extLst>
              </p:cNvPr>
              <p:cNvSpPr/>
              <p:nvPr/>
            </p:nvSpPr>
            <p:spPr>
              <a:xfrm rot="10800000">
                <a:off x="3297679" y="1562480"/>
                <a:ext cx="345332" cy="379379"/>
              </a:xfrm>
              <a:prstGeom prst="triangle">
                <a:avLst>
                  <a:gd name="adj" fmla="val 10000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F11B4-8672-4275-820A-0134543F3BE8}"/>
                </a:ext>
              </a:extLst>
            </p:cNvPr>
            <p:cNvSpPr txBox="1"/>
            <p:nvPr/>
          </p:nvSpPr>
          <p:spPr>
            <a:xfrm>
              <a:off x="3297678" y="83878"/>
              <a:ext cx="28610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I want to download this link but its not working, why???</a:t>
              </a:r>
            </a:p>
            <a:p>
              <a:endParaRPr lang="en-IN" b="1" dirty="0">
                <a:solidFill>
                  <a:schemeClr val="bg1"/>
                </a:solidFill>
              </a:endParaRPr>
            </a:p>
            <a:p>
              <a:r>
                <a:rPr lang="en-IN" b="1" dirty="0">
                  <a:solidFill>
                    <a:schemeClr val="bg1"/>
                  </a:solidFill>
                </a:rPr>
                <a:t>It says there is no proper app to open this link!!!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E5CD02-B5AE-41C3-8C2C-EA81B7D1C5EC}"/>
              </a:ext>
            </a:extLst>
          </p:cNvPr>
          <p:cNvGrpSpPr/>
          <p:nvPr/>
        </p:nvGrpSpPr>
        <p:grpSpPr>
          <a:xfrm>
            <a:off x="3344496" y="2928026"/>
            <a:ext cx="4058253" cy="642025"/>
            <a:chOff x="3344496" y="2928026"/>
            <a:chExt cx="4058253" cy="642025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BFE6F71-59AD-414E-A7AC-196D123B88F5}"/>
                </a:ext>
              </a:extLst>
            </p:cNvPr>
            <p:cNvSpPr/>
            <p:nvPr/>
          </p:nvSpPr>
          <p:spPr>
            <a:xfrm>
              <a:off x="3344496" y="2928026"/>
              <a:ext cx="4058253" cy="642025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C2C8BA-4F2B-4714-97EC-AA11F2AA627C}"/>
                </a:ext>
              </a:extLst>
            </p:cNvPr>
            <p:cNvSpPr txBox="1"/>
            <p:nvPr/>
          </p:nvSpPr>
          <p:spPr>
            <a:xfrm>
              <a:off x="3677055" y="3059668"/>
              <a:ext cx="324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After download the Mx player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64BB75-A955-4C88-BE96-C54173B055D7}"/>
              </a:ext>
            </a:extLst>
          </p:cNvPr>
          <p:cNvGrpSpPr/>
          <p:nvPr/>
        </p:nvGrpSpPr>
        <p:grpSpPr>
          <a:xfrm>
            <a:off x="9104958" y="122789"/>
            <a:ext cx="2863989" cy="1857981"/>
            <a:chOff x="9104958" y="122789"/>
            <a:chExt cx="2863989" cy="185798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1420B7-6360-4368-BC2E-5662C67DB5B7}"/>
                </a:ext>
              </a:extLst>
            </p:cNvPr>
            <p:cNvGrpSpPr/>
            <p:nvPr/>
          </p:nvGrpSpPr>
          <p:grpSpPr>
            <a:xfrm>
              <a:off x="9104958" y="122789"/>
              <a:ext cx="2764277" cy="1857981"/>
              <a:chOff x="3117716" y="83878"/>
              <a:chExt cx="2555132" cy="185798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54EC43A-7798-459B-A369-5D90153FE569}"/>
                  </a:ext>
                </a:extLst>
              </p:cNvPr>
              <p:cNvSpPr/>
              <p:nvPr/>
            </p:nvSpPr>
            <p:spPr>
              <a:xfrm>
                <a:off x="3117716" y="83878"/>
                <a:ext cx="2555132" cy="153697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38CB830E-083B-4076-AD9F-F758AB6ED97A}"/>
                  </a:ext>
                </a:extLst>
              </p:cNvPr>
              <p:cNvSpPr/>
              <p:nvPr/>
            </p:nvSpPr>
            <p:spPr>
              <a:xfrm rot="10800000">
                <a:off x="3297679" y="1562480"/>
                <a:ext cx="345332" cy="379379"/>
              </a:xfrm>
              <a:prstGeom prst="triangle">
                <a:avLst>
                  <a:gd name="adj" fmla="val 10000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7DA06B-8800-4E3A-824B-9274A44622C7}"/>
                </a:ext>
              </a:extLst>
            </p:cNvPr>
            <p:cNvSpPr txBox="1"/>
            <p:nvPr/>
          </p:nvSpPr>
          <p:spPr>
            <a:xfrm>
              <a:off x="9107869" y="152610"/>
              <a:ext cx="28610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err="1">
                  <a:solidFill>
                    <a:schemeClr val="bg1"/>
                  </a:solidFill>
                </a:rPr>
                <a:t>Yehhh</a:t>
              </a:r>
              <a:r>
                <a:rPr lang="en-IN" b="1" dirty="0">
                  <a:solidFill>
                    <a:schemeClr val="bg1"/>
                  </a:solidFill>
                </a:rPr>
                <a:t>!!</a:t>
              </a:r>
            </a:p>
            <a:p>
              <a:endParaRPr lang="en-IN" b="1" dirty="0">
                <a:solidFill>
                  <a:schemeClr val="bg1"/>
                </a:solidFill>
              </a:endParaRPr>
            </a:p>
            <a:p>
              <a:r>
                <a:rPr lang="en-IN" b="1" dirty="0">
                  <a:solidFill>
                    <a:schemeClr val="bg1"/>
                  </a:solidFill>
                </a:rPr>
                <a:t> its working properly</a:t>
              </a:r>
            </a:p>
            <a:p>
              <a:endParaRPr lang="en-IN" b="1" dirty="0">
                <a:solidFill>
                  <a:schemeClr val="bg1"/>
                </a:solidFill>
              </a:endParaRPr>
            </a:p>
            <a:p>
              <a:r>
                <a:rPr lang="en-IN" b="1" dirty="0">
                  <a:solidFill>
                    <a:schemeClr val="bg1"/>
                  </a:solidFill>
                </a:rPr>
                <a:t>Now I will enjoy it..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21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92E83-1DA7-446F-B64B-6FC09D28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51" l="0" r="100000">
                        <a14:foregroundMark x1="59762" y1="2095" x2="90833" y2="2095"/>
                        <a14:foregroundMark x1="26548" y1="74854" x2="35952" y2="73574"/>
                        <a14:foregroundMark x1="35238" y1="73108" x2="48810" y2="71129"/>
                        <a14:foregroundMark x1="52143" y1="71013" x2="69286" y2="74040"/>
                        <a14:backgroundMark x1="2143" y1="59488" x2="2143" y2="59488"/>
                        <a14:backgroundMark x1="2143" y1="59488" x2="1548" y2="37951"/>
                        <a14:backgroundMark x1="1548" y1="36088" x2="1548" y2="34692"/>
                        <a14:backgroundMark x1="1190" y1="29569" x2="1429" y2="1513"/>
                        <a14:backgroundMark x1="7143" y1="349" x2="93810" y2="466"/>
                        <a14:backgroundMark x1="29048" y1="72177" x2="32619" y2="64494"/>
                        <a14:backgroundMark x1="27024" y1="74272" x2="27024" y2="74272"/>
                        <a14:backgroundMark x1="57857" y1="66473" x2="57857" y2="66473"/>
                        <a14:backgroundMark x1="57857" y1="66473" x2="64881" y2="69034"/>
                        <a14:backgroundMark x1="41786" y1="68219" x2="41786" y2="68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07" y="888099"/>
            <a:ext cx="5151528" cy="5268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380C26-7949-4A22-B2E7-4071D77AE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3111" y1="41750" x2="33889" y2="52375"/>
                        <a14:foregroundMark x1="51111" y1="41750" x2="59778" y2="51375"/>
                        <a14:foregroundMark x1="49444" y1="92375" x2="49444" y2="92375"/>
                        <a14:foregroundMark x1="41000" y1="94750" x2="41000" y2="94750"/>
                        <a14:foregroundMark x1="42556" y1="95375" x2="42556" y2="95375"/>
                        <a14:foregroundMark x1="42556" y1="95375" x2="40667" y2="95125"/>
                        <a14:foregroundMark x1="54889" y1="93000" x2="54889" y2="93000"/>
                        <a14:foregroundMark x1="56000" y1="93250" x2="56000" y2="93250"/>
                        <a14:foregroundMark x1="58444" y1="92750" x2="58444" y2="92750"/>
                        <a14:foregroundMark x1="62000" y1="93250" x2="62000" y2="93250"/>
                        <a14:foregroundMark x1="63778" y1="93250" x2="63778" y2="93250"/>
                        <a14:foregroundMark x1="65333" y1="93000" x2="65333" y2="93000"/>
                        <a14:foregroundMark x1="65778" y1="92500" x2="65778" y2="92500"/>
                        <a14:backgroundMark x1="55444" y1="53750" x2="55444" y2="53750"/>
                        <a14:backgroundMark x1="38667" y1="52625" x2="38667" y2="52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945" y="367934"/>
            <a:ext cx="5060392" cy="5601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FFC93-E3DD-4A7F-9CE0-AB0D5B9D9614}"/>
              </a:ext>
            </a:extLst>
          </p:cNvPr>
          <p:cNvSpPr txBox="1"/>
          <p:nvPr/>
        </p:nvSpPr>
        <p:spPr>
          <a:xfrm>
            <a:off x="3873910" y="1289181"/>
            <a:ext cx="3755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Here the point is: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003BA-75AD-46F9-A347-B21644777C76}"/>
              </a:ext>
            </a:extLst>
          </p:cNvPr>
          <p:cNvSpPr txBox="1"/>
          <p:nvPr/>
        </p:nvSpPr>
        <p:spPr>
          <a:xfrm>
            <a:off x="4355690" y="2251587"/>
            <a:ext cx="3480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You may not have proper app for viewing this contained.</a:t>
            </a:r>
          </a:p>
        </p:txBody>
      </p:sp>
    </p:spTree>
    <p:extLst>
      <p:ext uri="{BB962C8B-B14F-4D97-AF65-F5344CB8AC3E}">
        <p14:creationId xmlns:p14="http://schemas.microsoft.com/office/powerpoint/2010/main" val="31232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279</Words>
  <Application>Microsoft Office PowerPoint</Application>
  <PresentationFormat>Widescreen</PresentationFormat>
  <Paragraphs>119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Viner Hand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prangya priyadarsini</dc:creator>
  <cp:lastModifiedBy>Prangya Priyadarsini</cp:lastModifiedBy>
  <cp:revision>53</cp:revision>
  <dcterms:created xsi:type="dcterms:W3CDTF">2021-07-07T14:05:58Z</dcterms:created>
  <dcterms:modified xsi:type="dcterms:W3CDTF">2023-05-19T06:41:10Z</dcterms:modified>
</cp:coreProperties>
</file>